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3" r:id="rId2"/>
  </p:sldMasterIdLst>
  <p:notesMasterIdLst>
    <p:notesMasterId r:id="rId21"/>
  </p:notesMasterIdLst>
  <p:handoutMasterIdLst>
    <p:handoutMasterId r:id="rId22"/>
  </p:handoutMasterIdLst>
  <p:sldIdLst>
    <p:sldId id="389" r:id="rId3"/>
    <p:sldId id="404" r:id="rId4"/>
    <p:sldId id="428" r:id="rId5"/>
    <p:sldId id="439" r:id="rId6"/>
    <p:sldId id="421" r:id="rId7"/>
    <p:sldId id="420" r:id="rId8"/>
    <p:sldId id="422" r:id="rId9"/>
    <p:sldId id="423" r:id="rId10"/>
    <p:sldId id="430" r:id="rId11"/>
    <p:sldId id="431" r:id="rId12"/>
    <p:sldId id="432" r:id="rId13"/>
    <p:sldId id="433" r:id="rId14"/>
    <p:sldId id="434" r:id="rId15"/>
    <p:sldId id="435" r:id="rId16"/>
    <p:sldId id="436" r:id="rId17"/>
    <p:sldId id="437" r:id="rId18"/>
    <p:sldId id="438" r:id="rId19"/>
    <p:sldId id="405" r:id="rId20"/>
  </p:sldIdLst>
  <p:sldSz cx="9144000" cy="6858000" type="screen4x3"/>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eter van Rooyen (WRP)" initials="PvR (WRP)" lastIdx="7" clrIdx="0"/>
  <p:cmAuthor id="1" name="Colin Talanda" initials="CT" lastIdx="3" clrIdx="1">
    <p:extLst/>
  </p:cmAuthor>
  <p:cmAuthor id="2" name="Ingrid Dlhangezwe (Pretoria)" initials="ID("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B592D"/>
    <a:srgbClr val="FDEADA"/>
    <a:srgbClr val="FFFFFF"/>
    <a:srgbClr val="4A7EBB"/>
    <a:srgbClr val="00FF00"/>
    <a:srgbClr val="FFBC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352" autoAdjust="0"/>
  </p:normalViewPr>
  <p:slideViewPr>
    <p:cSldViewPr snapToGrid="0">
      <p:cViewPr varScale="1">
        <p:scale>
          <a:sx n="63" d="100"/>
          <a:sy n="63" d="100"/>
        </p:scale>
        <p:origin x="-1362" y="-108"/>
      </p:cViewPr>
      <p:guideLst>
        <p:guide orient="horz" pos="2160"/>
        <p:guide pos="2880"/>
      </p:guideLst>
    </p:cSldViewPr>
  </p:slideViewPr>
  <p:outlineViewPr>
    <p:cViewPr>
      <p:scale>
        <a:sx n="33" d="100"/>
        <a:sy n="33" d="100"/>
      </p:scale>
      <p:origin x="0" y="-2323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851D84-C29A-4947-8C2D-73EF1E338EA3}" type="doc">
      <dgm:prSet loTypeId="urn:microsoft.com/office/officeart/2005/8/layout/hierarchy6" loCatId="hierarchy" qsTypeId="urn:microsoft.com/office/officeart/2005/8/quickstyle/simple3" qsCatId="simple" csTypeId="urn:microsoft.com/office/officeart/2005/8/colors/accent1_2" csCatId="accent1" phldr="1"/>
      <dgm:spPr/>
      <dgm:t>
        <a:bodyPr/>
        <a:lstStyle/>
        <a:p>
          <a:endParaRPr lang="en-US"/>
        </a:p>
      </dgm:t>
    </dgm:pt>
    <dgm:pt modelId="{4594CFC8-21C2-433B-A13A-4B6FAA617B8B}">
      <dgm:prSet phldrT="[Text]" custT="1"/>
      <dgm:spPr/>
      <dgm:t>
        <a:bodyPr/>
        <a:lstStyle/>
        <a:p>
          <a:r>
            <a:rPr lang="en-US" sz="700"/>
            <a:t>D Sibanda</a:t>
          </a:r>
        </a:p>
        <a:p>
          <a:r>
            <a:rPr lang="en-US" sz="700"/>
            <a:t>Project Manager</a:t>
          </a:r>
        </a:p>
      </dgm:t>
    </dgm:pt>
    <dgm:pt modelId="{6C8972E6-3FA8-4146-8992-3017810F4074}" type="parTrans" cxnId="{B11D7A03-88E4-4386-97D9-DD75CF6D5F77}">
      <dgm:prSet/>
      <dgm:spPr/>
      <dgm:t>
        <a:bodyPr/>
        <a:lstStyle/>
        <a:p>
          <a:endParaRPr lang="en-US" sz="700"/>
        </a:p>
      </dgm:t>
    </dgm:pt>
    <dgm:pt modelId="{091DD817-D701-48F2-884E-683D8D52666B}" type="sibTrans" cxnId="{B11D7A03-88E4-4386-97D9-DD75CF6D5F77}">
      <dgm:prSet/>
      <dgm:spPr/>
      <dgm:t>
        <a:bodyPr/>
        <a:lstStyle/>
        <a:p>
          <a:endParaRPr lang="en-US"/>
        </a:p>
      </dgm:t>
    </dgm:pt>
    <dgm:pt modelId="{B04D0375-062D-47F5-A3C9-DD2B03C35EB8}">
      <dgm:prSet phldrT="[Text]" custT="1"/>
      <dgm:spPr/>
      <dgm:t>
        <a:bodyPr/>
        <a:lstStyle/>
        <a:p>
          <a:r>
            <a:rPr lang="en-US" sz="700"/>
            <a:t>C Sellick</a:t>
          </a:r>
        </a:p>
        <a:p>
          <a:r>
            <a:rPr lang="en-US" sz="700"/>
            <a:t>Internal Reviewer</a:t>
          </a:r>
        </a:p>
      </dgm:t>
    </dgm:pt>
    <dgm:pt modelId="{2A3A3B99-04DA-4686-8A41-68F0964EE456}" type="parTrans" cxnId="{C869A25F-406D-4544-AF46-9DC620C2B47D}">
      <dgm:prSet/>
      <dgm:spPr/>
      <dgm:t>
        <a:bodyPr/>
        <a:lstStyle/>
        <a:p>
          <a:endParaRPr lang="en-US" sz="700"/>
        </a:p>
      </dgm:t>
    </dgm:pt>
    <dgm:pt modelId="{D3629A7D-6B96-4D70-B4A7-404DEEC1CEBB}" type="sibTrans" cxnId="{C869A25F-406D-4544-AF46-9DC620C2B47D}">
      <dgm:prSet/>
      <dgm:spPr/>
      <dgm:t>
        <a:bodyPr/>
        <a:lstStyle/>
        <a:p>
          <a:endParaRPr lang="en-US"/>
        </a:p>
      </dgm:t>
    </dgm:pt>
    <dgm:pt modelId="{027B4F68-6818-43F6-83E4-23A98E99354C}">
      <dgm:prSet phldrT="[Text]" custT="1"/>
      <dgm:spPr/>
      <dgm:t>
        <a:bodyPr/>
        <a:lstStyle/>
        <a:p>
          <a:r>
            <a:rPr lang="en-US" sz="700"/>
            <a:t>T Tlou</a:t>
          </a:r>
        </a:p>
        <a:p>
          <a:r>
            <a:rPr lang="en-US" sz="700"/>
            <a:t>Task Leader:</a:t>
          </a:r>
        </a:p>
        <a:p>
          <a:r>
            <a:rPr lang="en-US" sz="700"/>
            <a:t>Scenario Planning&amp; Intervention</a:t>
          </a:r>
        </a:p>
      </dgm:t>
    </dgm:pt>
    <dgm:pt modelId="{67F85009-A6EC-4BA7-B470-CABD210F2682}" type="parTrans" cxnId="{44309E4E-7E5B-48EB-9916-85DEF59E138E}">
      <dgm:prSet/>
      <dgm:spPr/>
      <dgm:t>
        <a:bodyPr/>
        <a:lstStyle/>
        <a:p>
          <a:endParaRPr lang="en-US" sz="700"/>
        </a:p>
      </dgm:t>
    </dgm:pt>
    <dgm:pt modelId="{4997ABE3-F8DA-4920-8733-86C15FA8870E}" type="sibTrans" cxnId="{44309E4E-7E5B-48EB-9916-85DEF59E138E}">
      <dgm:prSet/>
      <dgm:spPr/>
      <dgm:t>
        <a:bodyPr/>
        <a:lstStyle/>
        <a:p>
          <a:endParaRPr lang="en-US"/>
        </a:p>
      </dgm:t>
    </dgm:pt>
    <dgm:pt modelId="{0D9696AB-BAF7-4A5C-93B6-9A74CADA966C}">
      <dgm:prSet phldrT="[Text]" custT="1"/>
      <dgm:spPr/>
      <dgm:t>
        <a:bodyPr/>
        <a:lstStyle/>
        <a:p>
          <a:r>
            <a:rPr lang="en-US" sz="700"/>
            <a:t>A Spark</a:t>
          </a:r>
        </a:p>
        <a:p>
          <a:r>
            <a:rPr lang="en-US" sz="700"/>
            <a:t>Task Leader:  Systems Analysis</a:t>
          </a:r>
        </a:p>
      </dgm:t>
    </dgm:pt>
    <dgm:pt modelId="{40E45423-53BA-49FA-BE55-5C49B364A565}" type="parTrans" cxnId="{F3E9A593-24CA-44A8-A7FA-2CD0A5B07F75}">
      <dgm:prSet/>
      <dgm:spPr/>
      <dgm:t>
        <a:bodyPr/>
        <a:lstStyle/>
        <a:p>
          <a:endParaRPr lang="en-US" sz="700"/>
        </a:p>
      </dgm:t>
    </dgm:pt>
    <dgm:pt modelId="{689156A9-A4E2-49C8-A60C-919F92F92200}" type="sibTrans" cxnId="{F3E9A593-24CA-44A8-A7FA-2CD0A5B07F75}">
      <dgm:prSet/>
      <dgm:spPr/>
      <dgm:t>
        <a:bodyPr/>
        <a:lstStyle/>
        <a:p>
          <a:endParaRPr lang="en-US"/>
        </a:p>
      </dgm:t>
    </dgm:pt>
    <dgm:pt modelId="{929E405E-2B29-4D20-B6E0-005CAABA3867}">
      <dgm:prSet phldrT="[Text]" custT="1"/>
      <dgm:spPr/>
      <dgm:t>
        <a:bodyPr/>
        <a:lstStyle/>
        <a:p>
          <a:r>
            <a:rPr lang="en-US" sz="700"/>
            <a:t>C Mutero</a:t>
          </a:r>
        </a:p>
        <a:p>
          <a:r>
            <a:rPr lang="en-US" sz="700"/>
            <a:t>Task Leader: Updated Water Requiremens </a:t>
          </a:r>
        </a:p>
      </dgm:t>
    </dgm:pt>
    <dgm:pt modelId="{665CF22D-1EE1-4B47-8079-13DBE4E34A80}" type="parTrans" cxnId="{629F6B92-4F2B-4FCE-AF48-8DDA722F0533}">
      <dgm:prSet/>
      <dgm:spPr/>
      <dgm:t>
        <a:bodyPr/>
        <a:lstStyle/>
        <a:p>
          <a:endParaRPr lang="en-US" sz="700"/>
        </a:p>
      </dgm:t>
    </dgm:pt>
    <dgm:pt modelId="{F92FCABB-BB1D-4305-B96B-4C6C96D61DEF}" type="sibTrans" cxnId="{629F6B92-4F2B-4FCE-AF48-8DDA722F0533}">
      <dgm:prSet/>
      <dgm:spPr/>
      <dgm:t>
        <a:bodyPr/>
        <a:lstStyle/>
        <a:p>
          <a:endParaRPr lang="en-US"/>
        </a:p>
      </dgm:t>
    </dgm:pt>
    <dgm:pt modelId="{4B64281D-1C87-448D-ACB5-A9CF6FB48406}">
      <dgm:prSet phldrT="[Text]" custT="1"/>
      <dgm:spPr/>
      <dgm:t>
        <a:bodyPr/>
        <a:lstStyle/>
        <a:p>
          <a:r>
            <a:rPr lang="en-US" sz="700"/>
            <a:t>R Moodley</a:t>
          </a:r>
        </a:p>
        <a:p>
          <a:r>
            <a:rPr lang="en-US" sz="700"/>
            <a:t>Task Leader: Water balance</a:t>
          </a:r>
        </a:p>
      </dgm:t>
    </dgm:pt>
    <dgm:pt modelId="{7A3565BA-0C65-4485-BBF9-CCEF2B80838E}" type="parTrans" cxnId="{CF75C587-1C0C-4A37-9483-2AE4A9092072}">
      <dgm:prSet/>
      <dgm:spPr/>
      <dgm:t>
        <a:bodyPr/>
        <a:lstStyle/>
        <a:p>
          <a:endParaRPr lang="en-US" sz="700"/>
        </a:p>
      </dgm:t>
    </dgm:pt>
    <dgm:pt modelId="{D90001C6-4EED-4614-BC39-2ED54A7BF236}" type="sibTrans" cxnId="{CF75C587-1C0C-4A37-9483-2AE4A9092072}">
      <dgm:prSet/>
      <dgm:spPr/>
      <dgm:t>
        <a:bodyPr/>
        <a:lstStyle/>
        <a:p>
          <a:endParaRPr lang="en-US"/>
        </a:p>
      </dgm:t>
    </dgm:pt>
    <dgm:pt modelId="{FFE7163E-F1B4-4E87-975D-08A5D523673A}">
      <dgm:prSet phldrT="[Text]" custT="1"/>
      <dgm:spPr/>
      <dgm:t>
        <a:bodyPr/>
        <a:lstStyle/>
        <a:p>
          <a:r>
            <a:rPr lang="en-US" sz="700"/>
            <a:t>R Murray</a:t>
          </a:r>
        </a:p>
        <a:p>
          <a:r>
            <a:rPr lang="en-US" sz="700"/>
            <a:t>Task Leader: Groundwater Assessments</a:t>
          </a:r>
        </a:p>
      </dgm:t>
    </dgm:pt>
    <dgm:pt modelId="{30A6124E-5A4C-4439-91E9-C37ED22166E5}" type="parTrans" cxnId="{C692FAAD-0CB4-45EC-83BA-FAAE0083A4B9}">
      <dgm:prSet/>
      <dgm:spPr/>
      <dgm:t>
        <a:bodyPr/>
        <a:lstStyle/>
        <a:p>
          <a:endParaRPr lang="en-US" sz="700"/>
        </a:p>
      </dgm:t>
    </dgm:pt>
    <dgm:pt modelId="{6D6C0B28-D976-414A-B78D-24B8B8B0C3DF}" type="sibTrans" cxnId="{C692FAAD-0CB4-45EC-83BA-FAAE0083A4B9}">
      <dgm:prSet/>
      <dgm:spPr/>
      <dgm:t>
        <a:bodyPr/>
        <a:lstStyle/>
        <a:p>
          <a:endParaRPr lang="en-US"/>
        </a:p>
      </dgm:t>
    </dgm:pt>
    <dgm:pt modelId="{57EABE7D-928D-4C1E-99CC-4A4803127E38}">
      <dgm:prSet phldrT="[Text]" custT="1"/>
      <dgm:spPr/>
      <dgm:t>
        <a:bodyPr/>
        <a:lstStyle/>
        <a:p>
          <a:r>
            <a:rPr lang="en-US" sz="700"/>
            <a:t>J Cullis</a:t>
          </a:r>
        </a:p>
        <a:p>
          <a:r>
            <a:rPr lang="en-US" sz="700"/>
            <a:t>Task Leader : Climate Change</a:t>
          </a:r>
        </a:p>
      </dgm:t>
    </dgm:pt>
    <dgm:pt modelId="{F6403BC7-DB84-468A-811F-1C04251AC21A}" type="parTrans" cxnId="{D0C13C20-8C8B-49E0-A186-754EA083B8F9}">
      <dgm:prSet/>
      <dgm:spPr/>
      <dgm:t>
        <a:bodyPr/>
        <a:lstStyle/>
        <a:p>
          <a:endParaRPr lang="en-US" sz="700"/>
        </a:p>
      </dgm:t>
    </dgm:pt>
    <dgm:pt modelId="{412B3631-A941-4799-B57A-AF686BB19D17}" type="sibTrans" cxnId="{D0C13C20-8C8B-49E0-A186-754EA083B8F9}">
      <dgm:prSet/>
      <dgm:spPr/>
      <dgm:t>
        <a:bodyPr/>
        <a:lstStyle/>
        <a:p>
          <a:endParaRPr lang="en-US"/>
        </a:p>
      </dgm:t>
    </dgm:pt>
    <dgm:pt modelId="{B7341DCB-BACD-4338-805C-EB75E792DB53}">
      <dgm:prSet phldrT="[Text]" custT="1"/>
      <dgm:spPr/>
      <dgm:t>
        <a:bodyPr/>
        <a:lstStyle/>
        <a:p>
          <a:r>
            <a:rPr lang="en-US" sz="700"/>
            <a:t>A Singh</a:t>
          </a:r>
        </a:p>
        <a:p>
          <a:r>
            <a:rPr lang="en-US" sz="700"/>
            <a:t>Task Leader: Stakeholder Engagement</a:t>
          </a:r>
        </a:p>
      </dgm:t>
    </dgm:pt>
    <dgm:pt modelId="{64D05D68-81F4-4D6F-A64A-6B6730C5E5F4}" type="parTrans" cxnId="{735574A1-8FF9-451D-B78F-6AE4EB813F15}">
      <dgm:prSet/>
      <dgm:spPr/>
      <dgm:t>
        <a:bodyPr/>
        <a:lstStyle/>
        <a:p>
          <a:endParaRPr lang="en-US" sz="700"/>
        </a:p>
      </dgm:t>
    </dgm:pt>
    <dgm:pt modelId="{5D258232-F34A-4D6F-8EE9-895F70E6EAFC}" type="sibTrans" cxnId="{735574A1-8FF9-451D-B78F-6AE4EB813F15}">
      <dgm:prSet/>
      <dgm:spPr/>
      <dgm:t>
        <a:bodyPr/>
        <a:lstStyle/>
        <a:p>
          <a:endParaRPr lang="en-US"/>
        </a:p>
      </dgm:t>
    </dgm:pt>
    <dgm:pt modelId="{C522DBB2-1478-4914-9613-A747BA4D93E0}">
      <dgm:prSet phldrT="[Text]" custT="1"/>
      <dgm:spPr/>
      <dgm:t>
        <a:bodyPr/>
        <a:lstStyle/>
        <a:p>
          <a:r>
            <a:rPr lang="en-US" sz="700"/>
            <a:t>A Singh</a:t>
          </a:r>
        </a:p>
        <a:p>
          <a:r>
            <a:rPr lang="en-US" sz="700"/>
            <a:t>Task Leader: Water Resource Quality</a:t>
          </a:r>
        </a:p>
      </dgm:t>
    </dgm:pt>
    <dgm:pt modelId="{5419298D-8400-495C-BE28-8E67F9C84390}" type="parTrans" cxnId="{91D4C54B-8E8C-4E95-8192-4AA2336B54BB}">
      <dgm:prSet/>
      <dgm:spPr/>
      <dgm:t>
        <a:bodyPr/>
        <a:lstStyle/>
        <a:p>
          <a:endParaRPr lang="en-US" sz="700"/>
        </a:p>
      </dgm:t>
    </dgm:pt>
    <dgm:pt modelId="{812E03DF-B2F5-44EF-A936-B598439E964A}" type="sibTrans" cxnId="{91D4C54B-8E8C-4E95-8192-4AA2336B54BB}">
      <dgm:prSet/>
      <dgm:spPr/>
      <dgm:t>
        <a:bodyPr/>
        <a:lstStyle/>
        <a:p>
          <a:endParaRPr lang="en-US" sz="700"/>
        </a:p>
      </dgm:t>
    </dgm:pt>
    <dgm:pt modelId="{DCFE8DDD-F133-42AD-B80F-8D02B5B4E0AC}">
      <dgm:prSet phldrT="[Text]" custT="1"/>
      <dgm:spPr/>
      <dgm:t>
        <a:bodyPr/>
        <a:lstStyle/>
        <a:p>
          <a:r>
            <a:rPr lang="en-US" sz="700"/>
            <a:t>D Mullins</a:t>
          </a:r>
        </a:p>
        <a:p>
          <a:r>
            <a:rPr lang="en-US" sz="700"/>
            <a:t>Task Leader: Socio Economic Assessment</a:t>
          </a:r>
        </a:p>
      </dgm:t>
    </dgm:pt>
    <dgm:pt modelId="{AC80CCAB-8AC7-4745-9B11-A09D088AE880}" type="parTrans" cxnId="{F40567E5-51C3-4DA3-BE0D-6F65CD0B23A3}">
      <dgm:prSet/>
      <dgm:spPr/>
      <dgm:t>
        <a:bodyPr/>
        <a:lstStyle/>
        <a:p>
          <a:endParaRPr lang="en-US" sz="700"/>
        </a:p>
      </dgm:t>
    </dgm:pt>
    <dgm:pt modelId="{A0E1EED5-D8CA-4B26-8EB8-53793E397539}" type="sibTrans" cxnId="{F40567E5-51C3-4DA3-BE0D-6F65CD0B23A3}">
      <dgm:prSet/>
      <dgm:spPr/>
      <dgm:t>
        <a:bodyPr/>
        <a:lstStyle/>
        <a:p>
          <a:endParaRPr lang="en-US" sz="700"/>
        </a:p>
      </dgm:t>
    </dgm:pt>
    <dgm:pt modelId="{57FCEFCF-66B9-439F-80A1-BAB05CF05FD6}">
      <dgm:prSet phldrT="[Text]" custT="1"/>
      <dgm:spPr/>
      <dgm:t>
        <a:bodyPr/>
        <a:lstStyle/>
        <a:p>
          <a:endParaRPr lang="en-US" sz="700"/>
        </a:p>
        <a:p>
          <a:r>
            <a:rPr lang="en-US" sz="700"/>
            <a:t>L Koen</a:t>
          </a:r>
        </a:p>
        <a:p>
          <a:r>
            <a:rPr lang="en-US" sz="700"/>
            <a:t>Task Leader:  Desalination &amp; Reuse</a:t>
          </a:r>
        </a:p>
        <a:p>
          <a:endParaRPr lang="en-US" sz="700"/>
        </a:p>
      </dgm:t>
    </dgm:pt>
    <dgm:pt modelId="{2967635A-4CF4-42C1-B27D-FF1F3E102767}" type="parTrans" cxnId="{49C37FF5-AD59-4621-B39F-696E1F297171}">
      <dgm:prSet/>
      <dgm:spPr/>
      <dgm:t>
        <a:bodyPr/>
        <a:lstStyle/>
        <a:p>
          <a:endParaRPr lang="en-US" sz="700"/>
        </a:p>
      </dgm:t>
    </dgm:pt>
    <dgm:pt modelId="{870A2D99-86D0-4ACD-B1DA-57AC28AC1B1C}" type="sibTrans" cxnId="{49C37FF5-AD59-4621-B39F-696E1F297171}">
      <dgm:prSet/>
      <dgm:spPr/>
      <dgm:t>
        <a:bodyPr/>
        <a:lstStyle/>
        <a:p>
          <a:endParaRPr lang="en-US" sz="700"/>
        </a:p>
      </dgm:t>
    </dgm:pt>
    <dgm:pt modelId="{7AF4B0D3-572A-4B48-932D-1A11AFBD1156}">
      <dgm:prSet phldrT="[Text]" custT="1"/>
      <dgm:spPr/>
      <dgm:t>
        <a:bodyPr/>
        <a:lstStyle/>
        <a:p>
          <a:r>
            <a:rPr lang="en-US" sz="700"/>
            <a:t>M Killick</a:t>
          </a:r>
        </a:p>
        <a:p>
          <a:r>
            <a:rPr lang="en-US" sz="700"/>
            <a:t>Technical Study </a:t>
          </a:r>
        </a:p>
        <a:p>
          <a:r>
            <a:rPr lang="en-US" sz="700"/>
            <a:t>Leader</a:t>
          </a:r>
        </a:p>
      </dgm:t>
    </dgm:pt>
    <dgm:pt modelId="{DAF8AE71-7191-4A4C-A09A-DB728B051C4D}" type="parTrans" cxnId="{E0F07CAB-2B66-4F88-9855-FD9A91EE83E7}">
      <dgm:prSet/>
      <dgm:spPr/>
      <dgm:t>
        <a:bodyPr/>
        <a:lstStyle/>
        <a:p>
          <a:endParaRPr lang="en-US"/>
        </a:p>
      </dgm:t>
    </dgm:pt>
    <dgm:pt modelId="{80AA2505-203D-4771-8BEF-4BD9C682F504}" type="sibTrans" cxnId="{E0F07CAB-2B66-4F88-9855-FD9A91EE83E7}">
      <dgm:prSet/>
      <dgm:spPr/>
      <dgm:t>
        <a:bodyPr/>
        <a:lstStyle/>
        <a:p>
          <a:endParaRPr lang="en-US"/>
        </a:p>
      </dgm:t>
    </dgm:pt>
    <dgm:pt modelId="{46222E59-9F67-4467-B146-CD939F91C1EE}">
      <dgm:prSet/>
      <dgm:spPr/>
      <dgm:t>
        <a:bodyPr/>
        <a:lstStyle/>
        <a:p>
          <a:r>
            <a:rPr lang="en-ZA"/>
            <a:t>DWS Project Manager</a:t>
          </a:r>
        </a:p>
        <a:p>
          <a:r>
            <a:rPr lang="en-ZA"/>
            <a:t>T.S Makombe</a:t>
          </a:r>
        </a:p>
      </dgm:t>
    </dgm:pt>
    <dgm:pt modelId="{FB31E0BB-B745-4398-A2F1-484A484F23A5}" type="parTrans" cxnId="{B993B7C1-C23A-4B67-BBCD-486B3C039813}">
      <dgm:prSet/>
      <dgm:spPr/>
      <dgm:t>
        <a:bodyPr/>
        <a:lstStyle/>
        <a:p>
          <a:endParaRPr lang="en-ZA"/>
        </a:p>
      </dgm:t>
    </dgm:pt>
    <dgm:pt modelId="{98C7C4C8-2D56-4193-84D3-2FA0BC532DD5}" type="sibTrans" cxnId="{B993B7C1-C23A-4B67-BBCD-486B3C039813}">
      <dgm:prSet/>
      <dgm:spPr/>
      <dgm:t>
        <a:bodyPr/>
        <a:lstStyle/>
        <a:p>
          <a:endParaRPr lang="en-ZA"/>
        </a:p>
      </dgm:t>
    </dgm:pt>
    <dgm:pt modelId="{67C96394-2808-4DC5-896E-EBE2B73DF332}">
      <dgm:prSet/>
      <dgm:spPr/>
      <dgm:t>
        <a:bodyPr/>
        <a:lstStyle/>
        <a:p>
          <a:r>
            <a:rPr lang="en-ZA"/>
            <a:t>ATSG</a:t>
          </a:r>
        </a:p>
      </dgm:t>
    </dgm:pt>
    <dgm:pt modelId="{5539ACED-BC90-4BCC-A16B-694289B0CE31}" type="parTrans" cxnId="{9EA034EB-7A44-4ABE-B5BC-3AF7CE3776D2}">
      <dgm:prSet/>
      <dgm:spPr/>
      <dgm:t>
        <a:bodyPr/>
        <a:lstStyle/>
        <a:p>
          <a:endParaRPr lang="en-ZA"/>
        </a:p>
      </dgm:t>
    </dgm:pt>
    <dgm:pt modelId="{C19D1154-2F81-4961-90C9-19B902D8DF44}" type="sibTrans" cxnId="{9EA034EB-7A44-4ABE-B5BC-3AF7CE3776D2}">
      <dgm:prSet/>
      <dgm:spPr/>
      <dgm:t>
        <a:bodyPr/>
        <a:lstStyle/>
        <a:p>
          <a:endParaRPr lang="en-ZA"/>
        </a:p>
      </dgm:t>
    </dgm:pt>
    <dgm:pt modelId="{DC98C05B-1C70-419B-8ED0-EBCEECEEF3BA}">
      <dgm:prSet/>
      <dgm:spPr/>
      <dgm:t>
        <a:bodyPr/>
        <a:lstStyle/>
        <a:p>
          <a:r>
            <a:rPr lang="en-ZA"/>
            <a:t>SSC</a:t>
          </a:r>
        </a:p>
      </dgm:t>
    </dgm:pt>
    <dgm:pt modelId="{8C274DAB-4DCD-4CC2-B8B5-BAEAB7F50840}" type="parTrans" cxnId="{C1C62E3D-7517-4C1E-BFDE-B79A929FC6AD}">
      <dgm:prSet/>
      <dgm:spPr/>
      <dgm:t>
        <a:bodyPr/>
        <a:lstStyle/>
        <a:p>
          <a:endParaRPr lang="en-ZA"/>
        </a:p>
      </dgm:t>
    </dgm:pt>
    <dgm:pt modelId="{35C31AC9-3DDB-43A4-A381-B82DBC82A87E}" type="sibTrans" cxnId="{C1C62E3D-7517-4C1E-BFDE-B79A929FC6AD}">
      <dgm:prSet/>
      <dgm:spPr/>
      <dgm:t>
        <a:bodyPr/>
        <a:lstStyle/>
        <a:p>
          <a:endParaRPr lang="en-ZA"/>
        </a:p>
      </dgm:t>
    </dgm:pt>
    <dgm:pt modelId="{E6826074-87F6-4814-8EEE-9983560BAE4C}" type="pres">
      <dgm:prSet presAssocID="{25851D84-C29A-4947-8C2D-73EF1E338EA3}" presName="mainComposite" presStyleCnt="0">
        <dgm:presLayoutVars>
          <dgm:chPref val="1"/>
          <dgm:dir/>
          <dgm:animOne val="branch"/>
          <dgm:animLvl val="lvl"/>
          <dgm:resizeHandles val="exact"/>
        </dgm:presLayoutVars>
      </dgm:prSet>
      <dgm:spPr/>
      <dgm:t>
        <a:bodyPr/>
        <a:lstStyle/>
        <a:p>
          <a:endParaRPr lang="en-ZA"/>
        </a:p>
      </dgm:t>
    </dgm:pt>
    <dgm:pt modelId="{C556D08F-AAAA-4ABC-8974-0E199175FA1A}" type="pres">
      <dgm:prSet presAssocID="{25851D84-C29A-4947-8C2D-73EF1E338EA3}" presName="hierFlow" presStyleCnt="0"/>
      <dgm:spPr/>
    </dgm:pt>
    <dgm:pt modelId="{BEBEE418-7664-464E-A990-253EB23BB6E0}" type="pres">
      <dgm:prSet presAssocID="{25851D84-C29A-4947-8C2D-73EF1E338EA3}" presName="hierChild1" presStyleCnt="0">
        <dgm:presLayoutVars>
          <dgm:chPref val="1"/>
          <dgm:animOne val="branch"/>
          <dgm:animLvl val="lvl"/>
        </dgm:presLayoutVars>
      </dgm:prSet>
      <dgm:spPr/>
    </dgm:pt>
    <dgm:pt modelId="{7402470D-9676-4C51-A289-0F610E3344E7}" type="pres">
      <dgm:prSet presAssocID="{DC98C05B-1C70-419B-8ED0-EBCEECEEF3BA}" presName="Name14" presStyleCnt="0"/>
      <dgm:spPr/>
    </dgm:pt>
    <dgm:pt modelId="{3BBAA5EF-C397-4734-8EFB-C1C6293F6FA5}" type="pres">
      <dgm:prSet presAssocID="{DC98C05B-1C70-419B-8ED0-EBCEECEEF3BA}" presName="level1Shape" presStyleLbl="node0" presStyleIdx="0" presStyleCnt="1">
        <dgm:presLayoutVars>
          <dgm:chPref val="3"/>
        </dgm:presLayoutVars>
      </dgm:prSet>
      <dgm:spPr/>
      <dgm:t>
        <a:bodyPr/>
        <a:lstStyle/>
        <a:p>
          <a:endParaRPr lang="en-ZA"/>
        </a:p>
      </dgm:t>
    </dgm:pt>
    <dgm:pt modelId="{0B8A1DEF-C932-4E13-8411-28686C7E8C3A}" type="pres">
      <dgm:prSet presAssocID="{DC98C05B-1C70-419B-8ED0-EBCEECEEF3BA}" presName="hierChild2" presStyleCnt="0"/>
      <dgm:spPr/>
    </dgm:pt>
    <dgm:pt modelId="{58B0C118-9556-41FA-9DA8-94E2DB0740E4}" type="pres">
      <dgm:prSet presAssocID="{5539ACED-BC90-4BCC-A16B-694289B0CE31}" presName="Name19" presStyleLbl="parChTrans1D2" presStyleIdx="0" presStyleCnt="1"/>
      <dgm:spPr/>
      <dgm:t>
        <a:bodyPr/>
        <a:lstStyle/>
        <a:p>
          <a:endParaRPr lang="en-ZA"/>
        </a:p>
      </dgm:t>
    </dgm:pt>
    <dgm:pt modelId="{91B1773E-BC6F-4E48-A750-29A14C56C8E1}" type="pres">
      <dgm:prSet presAssocID="{67C96394-2808-4DC5-896E-EBE2B73DF332}" presName="Name21" presStyleCnt="0"/>
      <dgm:spPr/>
    </dgm:pt>
    <dgm:pt modelId="{6D3D1F3C-DF01-467D-9A6E-A9E947FC5AB5}" type="pres">
      <dgm:prSet presAssocID="{67C96394-2808-4DC5-896E-EBE2B73DF332}" presName="level2Shape" presStyleLbl="node2" presStyleIdx="0" presStyleCnt="1"/>
      <dgm:spPr/>
      <dgm:t>
        <a:bodyPr/>
        <a:lstStyle/>
        <a:p>
          <a:endParaRPr lang="en-ZA"/>
        </a:p>
      </dgm:t>
    </dgm:pt>
    <dgm:pt modelId="{C4F17B10-68A7-4966-801F-FCCA3417744D}" type="pres">
      <dgm:prSet presAssocID="{67C96394-2808-4DC5-896E-EBE2B73DF332}" presName="hierChild3" presStyleCnt="0"/>
      <dgm:spPr/>
    </dgm:pt>
    <dgm:pt modelId="{38F68D0D-594D-4722-A22C-A7E9F8EAA58A}" type="pres">
      <dgm:prSet presAssocID="{FB31E0BB-B745-4398-A2F1-484A484F23A5}" presName="Name19" presStyleLbl="parChTrans1D3" presStyleIdx="0" presStyleCnt="1"/>
      <dgm:spPr/>
      <dgm:t>
        <a:bodyPr/>
        <a:lstStyle/>
        <a:p>
          <a:endParaRPr lang="en-ZA"/>
        </a:p>
      </dgm:t>
    </dgm:pt>
    <dgm:pt modelId="{D2C7DDF5-0D56-4EBE-9FCA-73A6C7770334}" type="pres">
      <dgm:prSet presAssocID="{46222E59-9F67-4467-B146-CD939F91C1EE}" presName="Name21" presStyleCnt="0"/>
      <dgm:spPr/>
    </dgm:pt>
    <dgm:pt modelId="{DF7BEB47-80CF-4B5B-BB6F-3466E1442FB4}" type="pres">
      <dgm:prSet presAssocID="{46222E59-9F67-4467-B146-CD939F91C1EE}" presName="level2Shape" presStyleLbl="node3" presStyleIdx="0" presStyleCnt="1"/>
      <dgm:spPr/>
      <dgm:t>
        <a:bodyPr/>
        <a:lstStyle/>
        <a:p>
          <a:endParaRPr lang="en-ZA"/>
        </a:p>
      </dgm:t>
    </dgm:pt>
    <dgm:pt modelId="{8E49A336-187B-4933-81D4-E66CCFD421E9}" type="pres">
      <dgm:prSet presAssocID="{46222E59-9F67-4467-B146-CD939F91C1EE}" presName="hierChild3" presStyleCnt="0"/>
      <dgm:spPr/>
    </dgm:pt>
    <dgm:pt modelId="{F9479926-4793-4B75-BAD1-BCCD11FA33BD}" type="pres">
      <dgm:prSet presAssocID="{6C8972E6-3FA8-4146-8992-3017810F4074}" presName="Name19" presStyleLbl="parChTrans1D4" presStyleIdx="0" presStyleCnt="13"/>
      <dgm:spPr/>
      <dgm:t>
        <a:bodyPr/>
        <a:lstStyle/>
        <a:p>
          <a:endParaRPr lang="en-ZA"/>
        </a:p>
      </dgm:t>
    </dgm:pt>
    <dgm:pt modelId="{F255B67A-8E37-42BB-AADD-26A62E86B75A}" type="pres">
      <dgm:prSet presAssocID="{4594CFC8-21C2-433B-A13A-4B6FAA617B8B}" presName="Name21" presStyleCnt="0"/>
      <dgm:spPr/>
    </dgm:pt>
    <dgm:pt modelId="{B0A5E7C9-B104-4B89-A25B-920BC3C2EC3F}" type="pres">
      <dgm:prSet presAssocID="{4594CFC8-21C2-433B-A13A-4B6FAA617B8B}" presName="level2Shape" presStyleLbl="node4" presStyleIdx="0" presStyleCnt="13"/>
      <dgm:spPr/>
      <dgm:t>
        <a:bodyPr/>
        <a:lstStyle/>
        <a:p>
          <a:endParaRPr lang="en-ZA"/>
        </a:p>
      </dgm:t>
    </dgm:pt>
    <dgm:pt modelId="{00481988-4072-44A4-889E-191565D99CA1}" type="pres">
      <dgm:prSet presAssocID="{4594CFC8-21C2-433B-A13A-4B6FAA617B8B}" presName="hierChild3" presStyleCnt="0"/>
      <dgm:spPr/>
    </dgm:pt>
    <dgm:pt modelId="{576654A5-BED2-4860-8752-9F379382EA7D}" type="pres">
      <dgm:prSet presAssocID="{2A3A3B99-04DA-4686-8A41-68F0964EE456}" presName="Name19" presStyleLbl="parChTrans1D4" presStyleIdx="1" presStyleCnt="13"/>
      <dgm:spPr/>
      <dgm:t>
        <a:bodyPr/>
        <a:lstStyle/>
        <a:p>
          <a:endParaRPr lang="en-ZA"/>
        </a:p>
      </dgm:t>
    </dgm:pt>
    <dgm:pt modelId="{17F8C7E4-7267-44CF-B009-ABCDBE17C949}" type="pres">
      <dgm:prSet presAssocID="{B04D0375-062D-47F5-A3C9-DD2B03C35EB8}" presName="Name21" presStyleCnt="0"/>
      <dgm:spPr/>
    </dgm:pt>
    <dgm:pt modelId="{80CA02F9-2E35-4C6B-A6F2-FF88079498C2}" type="pres">
      <dgm:prSet presAssocID="{B04D0375-062D-47F5-A3C9-DD2B03C35EB8}" presName="level2Shape" presStyleLbl="node4" presStyleIdx="1" presStyleCnt="13"/>
      <dgm:spPr/>
      <dgm:t>
        <a:bodyPr/>
        <a:lstStyle/>
        <a:p>
          <a:endParaRPr lang="en-ZA"/>
        </a:p>
      </dgm:t>
    </dgm:pt>
    <dgm:pt modelId="{01224B38-86D3-470F-9449-BA6A33340316}" type="pres">
      <dgm:prSet presAssocID="{B04D0375-062D-47F5-A3C9-DD2B03C35EB8}" presName="hierChild3" presStyleCnt="0"/>
      <dgm:spPr/>
    </dgm:pt>
    <dgm:pt modelId="{FB3D025C-1A05-4031-AE1E-FE2C9276C579}" type="pres">
      <dgm:prSet presAssocID="{DAF8AE71-7191-4A4C-A09A-DB728B051C4D}" presName="Name19" presStyleLbl="parChTrans1D4" presStyleIdx="2" presStyleCnt="13"/>
      <dgm:spPr/>
      <dgm:t>
        <a:bodyPr/>
        <a:lstStyle/>
        <a:p>
          <a:endParaRPr lang="en-ZA"/>
        </a:p>
      </dgm:t>
    </dgm:pt>
    <dgm:pt modelId="{12745573-8291-41EE-9FE0-D7791A07B95A}" type="pres">
      <dgm:prSet presAssocID="{7AF4B0D3-572A-4B48-932D-1A11AFBD1156}" presName="Name21" presStyleCnt="0"/>
      <dgm:spPr/>
    </dgm:pt>
    <dgm:pt modelId="{B5DAB7FB-633B-4DEC-A874-C5786647D415}" type="pres">
      <dgm:prSet presAssocID="{7AF4B0D3-572A-4B48-932D-1A11AFBD1156}" presName="level2Shape" presStyleLbl="node4" presStyleIdx="2" presStyleCnt="13"/>
      <dgm:spPr/>
      <dgm:t>
        <a:bodyPr/>
        <a:lstStyle/>
        <a:p>
          <a:endParaRPr lang="en-ZA"/>
        </a:p>
      </dgm:t>
    </dgm:pt>
    <dgm:pt modelId="{014C2673-5F7D-43A0-8011-B6ED8AD4C6EF}" type="pres">
      <dgm:prSet presAssocID="{7AF4B0D3-572A-4B48-932D-1A11AFBD1156}" presName="hierChild3" presStyleCnt="0"/>
      <dgm:spPr/>
    </dgm:pt>
    <dgm:pt modelId="{CE02CC7C-F312-4F1B-AE1F-E2ADEBF985EE}" type="pres">
      <dgm:prSet presAssocID="{67F85009-A6EC-4BA7-B470-CABD210F2682}" presName="Name19" presStyleLbl="parChTrans1D4" presStyleIdx="3" presStyleCnt="13"/>
      <dgm:spPr/>
      <dgm:t>
        <a:bodyPr/>
        <a:lstStyle/>
        <a:p>
          <a:endParaRPr lang="en-ZA"/>
        </a:p>
      </dgm:t>
    </dgm:pt>
    <dgm:pt modelId="{30E1A75D-185C-4B6C-90F5-A6B3C9D5D0B0}" type="pres">
      <dgm:prSet presAssocID="{027B4F68-6818-43F6-83E4-23A98E99354C}" presName="Name21" presStyleCnt="0"/>
      <dgm:spPr/>
    </dgm:pt>
    <dgm:pt modelId="{A73DC62F-CADD-405A-92B0-6D216CD89832}" type="pres">
      <dgm:prSet presAssocID="{027B4F68-6818-43F6-83E4-23A98E99354C}" presName="level2Shape" presStyleLbl="node4" presStyleIdx="3" presStyleCnt="13" custScaleX="118443" custScaleY="133088"/>
      <dgm:spPr/>
      <dgm:t>
        <a:bodyPr/>
        <a:lstStyle/>
        <a:p>
          <a:endParaRPr lang="en-ZA"/>
        </a:p>
      </dgm:t>
    </dgm:pt>
    <dgm:pt modelId="{2DE35187-3EC1-4F1C-9BA2-4D32C8763404}" type="pres">
      <dgm:prSet presAssocID="{027B4F68-6818-43F6-83E4-23A98E99354C}" presName="hierChild3" presStyleCnt="0"/>
      <dgm:spPr/>
    </dgm:pt>
    <dgm:pt modelId="{792ACB5E-41B3-4B56-B033-98631E8B4BFF}" type="pres">
      <dgm:prSet presAssocID="{40E45423-53BA-49FA-BE55-5C49B364A565}" presName="Name19" presStyleLbl="parChTrans1D4" presStyleIdx="4" presStyleCnt="13"/>
      <dgm:spPr/>
      <dgm:t>
        <a:bodyPr/>
        <a:lstStyle/>
        <a:p>
          <a:endParaRPr lang="en-ZA"/>
        </a:p>
      </dgm:t>
    </dgm:pt>
    <dgm:pt modelId="{1ADC7737-2A43-4B5F-A46D-716AB3330ECB}" type="pres">
      <dgm:prSet presAssocID="{0D9696AB-BAF7-4A5C-93B6-9A74CADA966C}" presName="Name21" presStyleCnt="0"/>
      <dgm:spPr/>
    </dgm:pt>
    <dgm:pt modelId="{D0C058CC-46E2-4B87-AEF5-ED7C5B78D673}" type="pres">
      <dgm:prSet presAssocID="{0D9696AB-BAF7-4A5C-93B6-9A74CADA966C}" presName="level2Shape" presStyleLbl="node4" presStyleIdx="4" presStyleCnt="13"/>
      <dgm:spPr/>
      <dgm:t>
        <a:bodyPr/>
        <a:lstStyle/>
        <a:p>
          <a:endParaRPr lang="en-ZA"/>
        </a:p>
      </dgm:t>
    </dgm:pt>
    <dgm:pt modelId="{1870F1ED-E77C-4113-9449-A993C66951A3}" type="pres">
      <dgm:prSet presAssocID="{0D9696AB-BAF7-4A5C-93B6-9A74CADA966C}" presName="hierChild3" presStyleCnt="0"/>
      <dgm:spPr/>
    </dgm:pt>
    <dgm:pt modelId="{A5C0E5C2-A3C4-4D97-B4CC-D2A5920A8989}" type="pres">
      <dgm:prSet presAssocID="{665CF22D-1EE1-4B47-8079-13DBE4E34A80}" presName="Name19" presStyleLbl="parChTrans1D4" presStyleIdx="5" presStyleCnt="13"/>
      <dgm:spPr/>
      <dgm:t>
        <a:bodyPr/>
        <a:lstStyle/>
        <a:p>
          <a:endParaRPr lang="en-ZA"/>
        </a:p>
      </dgm:t>
    </dgm:pt>
    <dgm:pt modelId="{1546EE2C-6B54-489E-BB3E-FD8533BAD4BC}" type="pres">
      <dgm:prSet presAssocID="{929E405E-2B29-4D20-B6E0-005CAABA3867}" presName="Name21" presStyleCnt="0"/>
      <dgm:spPr/>
    </dgm:pt>
    <dgm:pt modelId="{B8C7B281-A5B3-41BA-A24D-03D097C6DC60}" type="pres">
      <dgm:prSet presAssocID="{929E405E-2B29-4D20-B6E0-005CAABA3867}" presName="level2Shape" presStyleLbl="node4" presStyleIdx="5" presStyleCnt="13"/>
      <dgm:spPr/>
      <dgm:t>
        <a:bodyPr/>
        <a:lstStyle/>
        <a:p>
          <a:endParaRPr lang="en-ZA"/>
        </a:p>
      </dgm:t>
    </dgm:pt>
    <dgm:pt modelId="{90363AEC-F0FB-4FCA-B445-9D1C14810B39}" type="pres">
      <dgm:prSet presAssocID="{929E405E-2B29-4D20-B6E0-005CAABA3867}" presName="hierChild3" presStyleCnt="0"/>
      <dgm:spPr/>
    </dgm:pt>
    <dgm:pt modelId="{05B12E73-CB40-49AC-AB56-13D6ABBD1F1C}" type="pres">
      <dgm:prSet presAssocID="{7A3565BA-0C65-4485-BBF9-CCEF2B80838E}" presName="Name19" presStyleLbl="parChTrans1D4" presStyleIdx="6" presStyleCnt="13"/>
      <dgm:spPr/>
      <dgm:t>
        <a:bodyPr/>
        <a:lstStyle/>
        <a:p>
          <a:endParaRPr lang="en-ZA"/>
        </a:p>
      </dgm:t>
    </dgm:pt>
    <dgm:pt modelId="{CC18CAA4-CFAD-42D8-B3F9-AEA04CFF8885}" type="pres">
      <dgm:prSet presAssocID="{4B64281D-1C87-448D-ACB5-A9CF6FB48406}" presName="Name21" presStyleCnt="0"/>
      <dgm:spPr/>
    </dgm:pt>
    <dgm:pt modelId="{C61A0DF0-0C63-4613-92E5-4102D6CFF29A}" type="pres">
      <dgm:prSet presAssocID="{4B64281D-1C87-448D-ACB5-A9CF6FB48406}" presName="level2Shape" presStyleLbl="node4" presStyleIdx="6" presStyleCnt="13"/>
      <dgm:spPr/>
      <dgm:t>
        <a:bodyPr/>
        <a:lstStyle/>
        <a:p>
          <a:endParaRPr lang="en-ZA"/>
        </a:p>
      </dgm:t>
    </dgm:pt>
    <dgm:pt modelId="{5A6A7DBD-3B2F-4603-8751-84EBFEB7C495}" type="pres">
      <dgm:prSet presAssocID="{4B64281D-1C87-448D-ACB5-A9CF6FB48406}" presName="hierChild3" presStyleCnt="0"/>
      <dgm:spPr/>
    </dgm:pt>
    <dgm:pt modelId="{144CC3F1-7029-4181-84E8-DFE2635C2152}" type="pres">
      <dgm:prSet presAssocID="{30A6124E-5A4C-4439-91E9-C37ED22166E5}" presName="Name19" presStyleLbl="parChTrans1D4" presStyleIdx="7" presStyleCnt="13"/>
      <dgm:spPr/>
      <dgm:t>
        <a:bodyPr/>
        <a:lstStyle/>
        <a:p>
          <a:endParaRPr lang="en-ZA"/>
        </a:p>
      </dgm:t>
    </dgm:pt>
    <dgm:pt modelId="{36E609AD-6872-493D-A1B1-4CCF1A46F797}" type="pres">
      <dgm:prSet presAssocID="{FFE7163E-F1B4-4E87-975D-08A5D523673A}" presName="Name21" presStyleCnt="0"/>
      <dgm:spPr/>
    </dgm:pt>
    <dgm:pt modelId="{92BC7D7D-7E6A-41E1-B387-A6D95A54C30D}" type="pres">
      <dgm:prSet presAssocID="{FFE7163E-F1B4-4E87-975D-08A5D523673A}" presName="level2Shape" presStyleLbl="node4" presStyleIdx="7" presStyleCnt="13"/>
      <dgm:spPr/>
      <dgm:t>
        <a:bodyPr/>
        <a:lstStyle/>
        <a:p>
          <a:endParaRPr lang="en-ZA"/>
        </a:p>
      </dgm:t>
    </dgm:pt>
    <dgm:pt modelId="{C9890606-EC73-4F6F-867B-893A9FDE5672}" type="pres">
      <dgm:prSet presAssocID="{FFE7163E-F1B4-4E87-975D-08A5D523673A}" presName="hierChild3" presStyleCnt="0"/>
      <dgm:spPr/>
    </dgm:pt>
    <dgm:pt modelId="{86EC8F25-0F8E-429E-B3F8-7FBD6B702E77}" type="pres">
      <dgm:prSet presAssocID="{F6403BC7-DB84-468A-811F-1C04251AC21A}" presName="Name19" presStyleLbl="parChTrans1D4" presStyleIdx="8" presStyleCnt="13"/>
      <dgm:spPr/>
      <dgm:t>
        <a:bodyPr/>
        <a:lstStyle/>
        <a:p>
          <a:endParaRPr lang="en-ZA"/>
        </a:p>
      </dgm:t>
    </dgm:pt>
    <dgm:pt modelId="{6A0641D2-4246-4E5E-8D17-48F0AC9D018C}" type="pres">
      <dgm:prSet presAssocID="{57EABE7D-928D-4C1E-99CC-4A4803127E38}" presName="Name21" presStyleCnt="0"/>
      <dgm:spPr/>
    </dgm:pt>
    <dgm:pt modelId="{4F36F416-61FF-424A-B693-40CC64A0F9D1}" type="pres">
      <dgm:prSet presAssocID="{57EABE7D-928D-4C1E-99CC-4A4803127E38}" presName="level2Shape" presStyleLbl="node4" presStyleIdx="8" presStyleCnt="13"/>
      <dgm:spPr/>
      <dgm:t>
        <a:bodyPr/>
        <a:lstStyle/>
        <a:p>
          <a:endParaRPr lang="en-ZA"/>
        </a:p>
      </dgm:t>
    </dgm:pt>
    <dgm:pt modelId="{0A7B6DED-76CE-41E9-AE42-476FB48413D7}" type="pres">
      <dgm:prSet presAssocID="{57EABE7D-928D-4C1E-99CC-4A4803127E38}" presName="hierChild3" presStyleCnt="0"/>
      <dgm:spPr/>
    </dgm:pt>
    <dgm:pt modelId="{84A2E659-F71D-4DF5-913C-0A47774B81FD}" type="pres">
      <dgm:prSet presAssocID="{64D05D68-81F4-4D6F-A64A-6B6730C5E5F4}" presName="Name19" presStyleLbl="parChTrans1D4" presStyleIdx="9" presStyleCnt="13"/>
      <dgm:spPr/>
      <dgm:t>
        <a:bodyPr/>
        <a:lstStyle/>
        <a:p>
          <a:endParaRPr lang="en-ZA"/>
        </a:p>
      </dgm:t>
    </dgm:pt>
    <dgm:pt modelId="{8FBDEA2A-DDF5-45CC-9534-4A4D3D81EA40}" type="pres">
      <dgm:prSet presAssocID="{B7341DCB-BACD-4338-805C-EB75E792DB53}" presName="Name21" presStyleCnt="0"/>
      <dgm:spPr/>
    </dgm:pt>
    <dgm:pt modelId="{93E25820-9861-4903-B5AF-825B243E55F8}" type="pres">
      <dgm:prSet presAssocID="{B7341DCB-BACD-4338-805C-EB75E792DB53}" presName="level2Shape" presStyleLbl="node4" presStyleIdx="9" presStyleCnt="13"/>
      <dgm:spPr/>
      <dgm:t>
        <a:bodyPr/>
        <a:lstStyle/>
        <a:p>
          <a:endParaRPr lang="en-ZA"/>
        </a:p>
      </dgm:t>
    </dgm:pt>
    <dgm:pt modelId="{00E94413-AB79-4B1C-9CAC-182891078A6F}" type="pres">
      <dgm:prSet presAssocID="{B7341DCB-BACD-4338-805C-EB75E792DB53}" presName="hierChild3" presStyleCnt="0"/>
      <dgm:spPr/>
    </dgm:pt>
    <dgm:pt modelId="{C57DB8D1-F223-4855-8F44-D34E26D6AA40}" type="pres">
      <dgm:prSet presAssocID="{5419298D-8400-495C-BE28-8E67F9C84390}" presName="Name19" presStyleLbl="parChTrans1D4" presStyleIdx="10" presStyleCnt="13"/>
      <dgm:spPr/>
      <dgm:t>
        <a:bodyPr/>
        <a:lstStyle/>
        <a:p>
          <a:endParaRPr lang="en-ZA"/>
        </a:p>
      </dgm:t>
    </dgm:pt>
    <dgm:pt modelId="{DE955687-3CC7-426B-9DE0-F61B800A4AB5}" type="pres">
      <dgm:prSet presAssocID="{C522DBB2-1478-4914-9613-A747BA4D93E0}" presName="Name21" presStyleCnt="0"/>
      <dgm:spPr/>
    </dgm:pt>
    <dgm:pt modelId="{EC753FEC-C907-45E1-8161-E8BE05891447}" type="pres">
      <dgm:prSet presAssocID="{C522DBB2-1478-4914-9613-A747BA4D93E0}" presName="level2Shape" presStyleLbl="node4" presStyleIdx="10" presStyleCnt="13" custScaleX="110719" custScaleY="134007"/>
      <dgm:spPr/>
      <dgm:t>
        <a:bodyPr/>
        <a:lstStyle/>
        <a:p>
          <a:endParaRPr lang="en-ZA"/>
        </a:p>
      </dgm:t>
    </dgm:pt>
    <dgm:pt modelId="{C7E88BD3-6807-4A93-9472-ACF59A128E70}" type="pres">
      <dgm:prSet presAssocID="{C522DBB2-1478-4914-9613-A747BA4D93E0}" presName="hierChild3" presStyleCnt="0"/>
      <dgm:spPr/>
    </dgm:pt>
    <dgm:pt modelId="{0969F650-F781-45D1-A40D-1C9BBA977DF0}" type="pres">
      <dgm:prSet presAssocID="{AC80CCAB-8AC7-4745-9B11-A09D088AE880}" presName="Name19" presStyleLbl="parChTrans1D4" presStyleIdx="11" presStyleCnt="13"/>
      <dgm:spPr/>
      <dgm:t>
        <a:bodyPr/>
        <a:lstStyle/>
        <a:p>
          <a:endParaRPr lang="en-ZA"/>
        </a:p>
      </dgm:t>
    </dgm:pt>
    <dgm:pt modelId="{2A424A66-ED98-444A-AA74-2E8B394AD1B7}" type="pres">
      <dgm:prSet presAssocID="{DCFE8DDD-F133-42AD-B80F-8D02B5B4E0AC}" presName="Name21" presStyleCnt="0"/>
      <dgm:spPr/>
    </dgm:pt>
    <dgm:pt modelId="{F77840BA-7300-4166-AAC5-9BD393713483}" type="pres">
      <dgm:prSet presAssocID="{DCFE8DDD-F133-42AD-B80F-8D02B5B4E0AC}" presName="level2Shape" presStyleLbl="node4" presStyleIdx="11" presStyleCnt="13"/>
      <dgm:spPr/>
      <dgm:t>
        <a:bodyPr/>
        <a:lstStyle/>
        <a:p>
          <a:endParaRPr lang="en-ZA"/>
        </a:p>
      </dgm:t>
    </dgm:pt>
    <dgm:pt modelId="{13529C50-B637-4ABD-8979-6391AC0B7735}" type="pres">
      <dgm:prSet presAssocID="{DCFE8DDD-F133-42AD-B80F-8D02B5B4E0AC}" presName="hierChild3" presStyleCnt="0"/>
      <dgm:spPr/>
    </dgm:pt>
    <dgm:pt modelId="{AE9EAE3F-66C5-499F-8453-1D1B35BECE2B}" type="pres">
      <dgm:prSet presAssocID="{2967635A-4CF4-42C1-B27D-FF1F3E102767}" presName="Name19" presStyleLbl="parChTrans1D4" presStyleIdx="12" presStyleCnt="13"/>
      <dgm:spPr/>
      <dgm:t>
        <a:bodyPr/>
        <a:lstStyle/>
        <a:p>
          <a:endParaRPr lang="en-ZA"/>
        </a:p>
      </dgm:t>
    </dgm:pt>
    <dgm:pt modelId="{8903D9F4-0D64-4C2A-9AC2-5AA3EE58D63C}" type="pres">
      <dgm:prSet presAssocID="{57FCEFCF-66B9-439F-80A1-BAB05CF05FD6}" presName="Name21" presStyleCnt="0"/>
      <dgm:spPr/>
    </dgm:pt>
    <dgm:pt modelId="{2763F75A-CD6E-4B24-82BF-6C8275C07055}" type="pres">
      <dgm:prSet presAssocID="{57FCEFCF-66B9-439F-80A1-BAB05CF05FD6}" presName="level2Shape" presStyleLbl="node4" presStyleIdx="12" presStyleCnt="13"/>
      <dgm:spPr/>
      <dgm:t>
        <a:bodyPr/>
        <a:lstStyle/>
        <a:p>
          <a:endParaRPr lang="en-ZA"/>
        </a:p>
      </dgm:t>
    </dgm:pt>
    <dgm:pt modelId="{19D545A7-150F-4705-9D6F-B73F2172B6B4}" type="pres">
      <dgm:prSet presAssocID="{57FCEFCF-66B9-439F-80A1-BAB05CF05FD6}" presName="hierChild3" presStyleCnt="0"/>
      <dgm:spPr/>
    </dgm:pt>
    <dgm:pt modelId="{D0CC70EB-444F-4597-8652-F3496E5E5441}" type="pres">
      <dgm:prSet presAssocID="{25851D84-C29A-4947-8C2D-73EF1E338EA3}" presName="bgShapesFlow" presStyleCnt="0"/>
      <dgm:spPr/>
    </dgm:pt>
  </dgm:ptLst>
  <dgm:cxnLst>
    <dgm:cxn modelId="{F669A6A2-0736-4535-AB9C-897611548303}" type="presOf" srcId="{57EABE7D-928D-4C1E-99CC-4A4803127E38}" destId="{4F36F416-61FF-424A-B693-40CC64A0F9D1}" srcOrd="0" destOrd="0" presId="urn:microsoft.com/office/officeart/2005/8/layout/hierarchy6"/>
    <dgm:cxn modelId="{68BDB504-36DA-4909-BD98-D55B7194DBA1}" type="presOf" srcId="{C522DBB2-1478-4914-9613-A747BA4D93E0}" destId="{EC753FEC-C907-45E1-8161-E8BE05891447}" srcOrd="0" destOrd="0" presId="urn:microsoft.com/office/officeart/2005/8/layout/hierarchy6"/>
    <dgm:cxn modelId="{49C37FF5-AD59-4621-B39F-696E1F297171}" srcId="{7AF4B0D3-572A-4B48-932D-1A11AFBD1156}" destId="{57FCEFCF-66B9-439F-80A1-BAB05CF05FD6}" srcOrd="9" destOrd="0" parTransId="{2967635A-4CF4-42C1-B27D-FF1F3E102767}" sibTransId="{870A2D99-86D0-4ACD-B1DA-57AC28AC1B1C}"/>
    <dgm:cxn modelId="{C8550C42-E73C-407D-A1F2-721C03040C62}" type="presOf" srcId="{5539ACED-BC90-4BCC-A16B-694289B0CE31}" destId="{58B0C118-9556-41FA-9DA8-94E2DB0740E4}" srcOrd="0" destOrd="0" presId="urn:microsoft.com/office/officeart/2005/8/layout/hierarchy6"/>
    <dgm:cxn modelId="{E0F07CAB-2B66-4F88-9855-FD9A91EE83E7}" srcId="{4594CFC8-21C2-433B-A13A-4B6FAA617B8B}" destId="{7AF4B0D3-572A-4B48-932D-1A11AFBD1156}" srcOrd="1" destOrd="0" parTransId="{DAF8AE71-7191-4A4C-A09A-DB728B051C4D}" sibTransId="{80AA2505-203D-4771-8BEF-4BD9C682F504}"/>
    <dgm:cxn modelId="{34A873F3-B1CF-4A66-83BA-4E858736AC62}" type="presOf" srcId="{FFE7163E-F1B4-4E87-975D-08A5D523673A}" destId="{92BC7D7D-7E6A-41E1-B387-A6D95A54C30D}" srcOrd="0" destOrd="0" presId="urn:microsoft.com/office/officeart/2005/8/layout/hierarchy6"/>
    <dgm:cxn modelId="{9401BBBC-3717-4F59-A888-3C3D8E24C973}" type="presOf" srcId="{DC98C05B-1C70-419B-8ED0-EBCEECEEF3BA}" destId="{3BBAA5EF-C397-4734-8EFB-C1C6293F6FA5}" srcOrd="0" destOrd="0" presId="urn:microsoft.com/office/officeart/2005/8/layout/hierarchy6"/>
    <dgm:cxn modelId="{9FEC58FF-43EA-4086-8603-6CCE5ED0A17F}" type="presOf" srcId="{64D05D68-81F4-4D6F-A64A-6B6730C5E5F4}" destId="{84A2E659-F71D-4DF5-913C-0A47774B81FD}" srcOrd="0" destOrd="0" presId="urn:microsoft.com/office/officeart/2005/8/layout/hierarchy6"/>
    <dgm:cxn modelId="{7CFDEDE9-0E41-46BD-B5C1-6327E18E1830}" type="presOf" srcId="{40E45423-53BA-49FA-BE55-5C49B364A565}" destId="{792ACB5E-41B3-4B56-B033-98631E8B4BFF}" srcOrd="0" destOrd="0" presId="urn:microsoft.com/office/officeart/2005/8/layout/hierarchy6"/>
    <dgm:cxn modelId="{7042F9CE-C0C7-4421-8A83-72CD969DF6AC}" type="presOf" srcId="{25851D84-C29A-4947-8C2D-73EF1E338EA3}" destId="{E6826074-87F6-4814-8EEE-9983560BAE4C}" srcOrd="0" destOrd="0" presId="urn:microsoft.com/office/officeart/2005/8/layout/hierarchy6"/>
    <dgm:cxn modelId="{9E23B6DA-CF42-48B3-8E18-6082071BF9CD}" type="presOf" srcId="{4594CFC8-21C2-433B-A13A-4B6FAA617B8B}" destId="{B0A5E7C9-B104-4B89-A25B-920BC3C2EC3F}" srcOrd="0" destOrd="0" presId="urn:microsoft.com/office/officeart/2005/8/layout/hierarchy6"/>
    <dgm:cxn modelId="{956BBDAD-C38B-4872-94EA-12B1D2063A5F}" type="presOf" srcId="{B04D0375-062D-47F5-A3C9-DD2B03C35EB8}" destId="{80CA02F9-2E35-4C6B-A6F2-FF88079498C2}" srcOrd="0" destOrd="0" presId="urn:microsoft.com/office/officeart/2005/8/layout/hierarchy6"/>
    <dgm:cxn modelId="{F27E1700-DB5D-4E18-B2C7-ECAC3221BD25}" type="presOf" srcId="{67F85009-A6EC-4BA7-B470-CABD210F2682}" destId="{CE02CC7C-F312-4F1B-AE1F-E2ADEBF985EE}" srcOrd="0" destOrd="0" presId="urn:microsoft.com/office/officeart/2005/8/layout/hierarchy6"/>
    <dgm:cxn modelId="{C044CEA8-FB29-4807-A799-F478FD1DFB05}" type="presOf" srcId="{DAF8AE71-7191-4A4C-A09A-DB728B051C4D}" destId="{FB3D025C-1A05-4031-AE1E-FE2C9276C579}" srcOrd="0" destOrd="0" presId="urn:microsoft.com/office/officeart/2005/8/layout/hierarchy6"/>
    <dgm:cxn modelId="{C692FAAD-0CB4-45EC-83BA-FAAE0083A4B9}" srcId="{7AF4B0D3-572A-4B48-932D-1A11AFBD1156}" destId="{FFE7163E-F1B4-4E87-975D-08A5D523673A}" srcOrd="4" destOrd="0" parTransId="{30A6124E-5A4C-4439-91E9-C37ED22166E5}" sibTransId="{6D6C0B28-D976-414A-B78D-24B8B8B0C3DF}"/>
    <dgm:cxn modelId="{CF75C587-1C0C-4A37-9483-2AE4A9092072}" srcId="{7AF4B0D3-572A-4B48-932D-1A11AFBD1156}" destId="{4B64281D-1C87-448D-ACB5-A9CF6FB48406}" srcOrd="3" destOrd="0" parTransId="{7A3565BA-0C65-4485-BBF9-CCEF2B80838E}" sibTransId="{D90001C6-4EED-4614-BC39-2ED54A7BF236}"/>
    <dgm:cxn modelId="{BC4DB048-6788-4EC0-9855-A0F02DB77899}" type="presOf" srcId="{4B64281D-1C87-448D-ACB5-A9CF6FB48406}" destId="{C61A0DF0-0C63-4613-92E5-4102D6CFF29A}" srcOrd="0" destOrd="0" presId="urn:microsoft.com/office/officeart/2005/8/layout/hierarchy6"/>
    <dgm:cxn modelId="{A91A9956-1CCF-40DE-84DB-3A0791F1F918}" type="presOf" srcId="{665CF22D-1EE1-4B47-8079-13DBE4E34A80}" destId="{A5C0E5C2-A3C4-4D97-B4CC-D2A5920A8989}" srcOrd="0" destOrd="0" presId="urn:microsoft.com/office/officeart/2005/8/layout/hierarchy6"/>
    <dgm:cxn modelId="{773D11B9-82A9-4966-9ED1-05BEB84B6E8D}" type="presOf" srcId="{0D9696AB-BAF7-4A5C-93B6-9A74CADA966C}" destId="{D0C058CC-46E2-4B87-AEF5-ED7C5B78D673}" srcOrd="0" destOrd="0" presId="urn:microsoft.com/office/officeart/2005/8/layout/hierarchy6"/>
    <dgm:cxn modelId="{E9880893-8CC2-4F5A-9FAB-16E7AA25B457}" type="presOf" srcId="{7A3565BA-0C65-4485-BBF9-CCEF2B80838E}" destId="{05B12E73-CB40-49AC-AB56-13D6ABBD1F1C}" srcOrd="0" destOrd="0" presId="urn:microsoft.com/office/officeart/2005/8/layout/hierarchy6"/>
    <dgm:cxn modelId="{B11D7A03-88E4-4386-97D9-DD75CF6D5F77}" srcId="{46222E59-9F67-4467-B146-CD939F91C1EE}" destId="{4594CFC8-21C2-433B-A13A-4B6FAA617B8B}" srcOrd="0" destOrd="0" parTransId="{6C8972E6-3FA8-4146-8992-3017810F4074}" sibTransId="{091DD817-D701-48F2-884E-683D8D52666B}"/>
    <dgm:cxn modelId="{4A2EFCFC-619E-4615-8D15-605AB76493D1}" type="presOf" srcId="{FB31E0BB-B745-4398-A2F1-484A484F23A5}" destId="{38F68D0D-594D-4722-A22C-A7E9F8EAA58A}" srcOrd="0" destOrd="0" presId="urn:microsoft.com/office/officeart/2005/8/layout/hierarchy6"/>
    <dgm:cxn modelId="{C1C62E3D-7517-4C1E-BFDE-B79A929FC6AD}" srcId="{25851D84-C29A-4947-8C2D-73EF1E338EA3}" destId="{DC98C05B-1C70-419B-8ED0-EBCEECEEF3BA}" srcOrd="0" destOrd="0" parTransId="{8C274DAB-4DCD-4CC2-B8B5-BAEAB7F50840}" sibTransId="{35C31AC9-3DDB-43A4-A381-B82DBC82A87E}"/>
    <dgm:cxn modelId="{9AB1ACD0-D9F2-4CB7-B562-4E45D87B02FA}" type="presOf" srcId="{F6403BC7-DB84-468A-811F-1C04251AC21A}" destId="{86EC8F25-0F8E-429E-B3F8-7FBD6B702E77}" srcOrd="0" destOrd="0" presId="urn:microsoft.com/office/officeart/2005/8/layout/hierarchy6"/>
    <dgm:cxn modelId="{4D8B92A0-9213-4C15-9679-45ED3EA22B2E}" type="presOf" srcId="{2A3A3B99-04DA-4686-8A41-68F0964EE456}" destId="{576654A5-BED2-4860-8752-9F379382EA7D}" srcOrd="0" destOrd="0" presId="urn:microsoft.com/office/officeart/2005/8/layout/hierarchy6"/>
    <dgm:cxn modelId="{96F7BBF5-67E9-4CDA-A58B-B50330ED7645}" type="presOf" srcId="{67C96394-2808-4DC5-896E-EBE2B73DF332}" destId="{6D3D1F3C-DF01-467D-9A6E-A9E947FC5AB5}" srcOrd="0" destOrd="0" presId="urn:microsoft.com/office/officeart/2005/8/layout/hierarchy6"/>
    <dgm:cxn modelId="{F40567E5-51C3-4DA3-BE0D-6F65CD0B23A3}" srcId="{7AF4B0D3-572A-4B48-932D-1A11AFBD1156}" destId="{DCFE8DDD-F133-42AD-B80F-8D02B5B4E0AC}" srcOrd="8" destOrd="0" parTransId="{AC80CCAB-8AC7-4745-9B11-A09D088AE880}" sibTransId="{A0E1EED5-D8CA-4B26-8EB8-53793E397539}"/>
    <dgm:cxn modelId="{BA1303E9-7DAE-446B-BBD9-22CFDBDD5737}" type="presOf" srcId="{027B4F68-6818-43F6-83E4-23A98E99354C}" destId="{A73DC62F-CADD-405A-92B0-6D216CD89832}" srcOrd="0" destOrd="0" presId="urn:microsoft.com/office/officeart/2005/8/layout/hierarchy6"/>
    <dgm:cxn modelId="{9EA034EB-7A44-4ABE-B5BC-3AF7CE3776D2}" srcId="{DC98C05B-1C70-419B-8ED0-EBCEECEEF3BA}" destId="{67C96394-2808-4DC5-896E-EBE2B73DF332}" srcOrd="0" destOrd="0" parTransId="{5539ACED-BC90-4BCC-A16B-694289B0CE31}" sibTransId="{C19D1154-2F81-4961-90C9-19B902D8DF44}"/>
    <dgm:cxn modelId="{5462862B-14E3-4C33-9ECB-F123D9644B95}" type="presOf" srcId="{6C8972E6-3FA8-4146-8992-3017810F4074}" destId="{F9479926-4793-4B75-BAD1-BCCD11FA33BD}" srcOrd="0" destOrd="0" presId="urn:microsoft.com/office/officeart/2005/8/layout/hierarchy6"/>
    <dgm:cxn modelId="{44309E4E-7E5B-48EB-9916-85DEF59E138E}" srcId="{7AF4B0D3-572A-4B48-932D-1A11AFBD1156}" destId="{027B4F68-6818-43F6-83E4-23A98E99354C}" srcOrd="0" destOrd="0" parTransId="{67F85009-A6EC-4BA7-B470-CABD210F2682}" sibTransId="{4997ABE3-F8DA-4920-8733-86C15FA8870E}"/>
    <dgm:cxn modelId="{7C354548-A584-4776-83D5-97CE25AB6724}" type="presOf" srcId="{5419298D-8400-495C-BE28-8E67F9C84390}" destId="{C57DB8D1-F223-4855-8F44-D34E26D6AA40}" srcOrd="0" destOrd="0" presId="urn:microsoft.com/office/officeart/2005/8/layout/hierarchy6"/>
    <dgm:cxn modelId="{82173566-EF96-45A1-B809-C97414C65635}" type="presOf" srcId="{46222E59-9F67-4467-B146-CD939F91C1EE}" destId="{DF7BEB47-80CF-4B5B-BB6F-3466E1442FB4}" srcOrd="0" destOrd="0" presId="urn:microsoft.com/office/officeart/2005/8/layout/hierarchy6"/>
    <dgm:cxn modelId="{C2EB374F-2DA4-4D29-8CBC-615CF1FCBB8D}" type="presOf" srcId="{30A6124E-5A4C-4439-91E9-C37ED22166E5}" destId="{144CC3F1-7029-4181-84E8-DFE2635C2152}" srcOrd="0" destOrd="0" presId="urn:microsoft.com/office/officeart/2005/8/layout/hierarchy6"/>
    <dgm:cxn modelId="{FE290EB0-BAF1-444E-A96D-EAC5DE1FFDF7}" type="presOf" srcId="{DCFE8DDD-F133-42AD-B80F-8D02B5B4E0AC}" destId="{F77840BA-7300-4166-AAC5-9BD393713483}" srcOrd="0" destOrd="0" presId="urn:microsoft.com/office/officeart/2005/8/layout/hierarchy6"/>
    <dgm:cxn modelId="{0E2FAE62-7CA7-4167-B673-30CD9FBAC11E}" type="presOf" srcId="{AC80CCAB-8AC7-4745-9B11-A09D088AE880}" destId="{0969F650-F781-45D1-A40D-1C9BBA977DF0}" srcOrd="0" destOrd="0" presId="urn:microsoft.com/office/officeart/2005/8/layout/hierarchy6"/>
    <dgm:cxn modelId="{8E7C12A6-7957-41C3-9153-348786762735}" type="presOf" srcId="{57FCEFCF-66B9-439F-80A1-BAB05CF05FD6}" destId="{2763F75A-CD6E-4B24-82BF-6C8275C07055}" srcOrd="0" destOrd="0" presId="urn:microsoft.com/office/officeart/2005/8/layout/hierarchy6"/>
    <dgm:cxn modelId="{F3E9A593-24CA-44A8-A7FA-2CD0A5B07F75}" srcId="{7AF4B0D3-572A-4B48-932D-1A11AFBD1156}" destId="{0D9696AB-BAF7-4A5C-93B6-9A74CADA966C}" srcOrd="1" destOrd="0" parTransId="{40E45423-53BA-49FA-BE55-5C49B364A565}" sibTransId="{689156A9-A4E2-49C8-A60C-919F92F92200}"/>
    <dgm:cxn modelId="{C5965B4E-DA46-4B80-B55D-47A28311095D}" type="presOf" srcId="{929E405E-2B29-4D20-B6E0-005CAABA3867}" destId="{B8C7B281-A5B3-41BA-A24D-03D097C6DC60}" srcOrd="0" destOrd="0" presId="urn:microsoft.com/office/officeart/2005/8/layout/hierarchy6"/>
    <dgm:cxn modelId="{B993B7C1-C23A-4B67-BBCD-486B3C039813}" srcId="{67C96394-2808-4DC5-896E-EBE2B73DF332}" destId="{46222E59-9F67-4467-B146-CD939F91C1EE}" srcOrd="0" destOrd="0" parTransId="{FB31E0BB-B745-4398-A2F1-484A484F23A5}" sibTransId="{98C7C4C8-2D56-4193-84D3-2FA0BC532DD5}"/>
    <dgm:cxn modelId="{D0C13C20-8C8B-49E0-A186-754EA083B8F9}" srcId="{7AF4B0D3-572A-4B48-932D-1A11AFBD1156}" destId="{57EABE7D-928D-4C1E-99CC-4A4803127E38}" srcOrd="5" destOrd="0" parTransId="{F6403BC7-DB84-468A-811F-1C04251AC21A}" sibTransId="{412B3631-A941-4799-B57A-AF686BB19D17}"/>
    <dgm:cxn modelId="{629F6B92-4F2B-4FCE-AF48-8DDA722F0533}" srcId="{7AF4B0D3-572A-4B48-932D-1A11AFBD1156}" destId="{929E405E-2B29-4D20-B6E0-005CAABA3867}" srcOrd="2" destOrd="0" parTransId="{665CF22D-1EE1-4B47-8079-13DBE4E34A80}" sibTransId="{F92FCABB-BB1D-4305-B96B-4C6C96D61DEF}"/>
    <dgm:cxn modelId="{735574A1-8FF9-451D-B78F-6AE4EB813F15}" srcId="{7AF4B0D3-572A-4B48-932D-1A11AFBD1156}" destId="{B7341DCB-BACD-4338-805C-EB75E792DB53}" srcOrd="6" destOrd="0" parTransId="{64D05D68-81F4-4D6F-A64A-6B6730C5E5F4}" sibTransId="{5D258232-F34A-4D6F-8EE9-895F70E6EAFC}"/>
    <dgm:cxn modelId="{04EA4937-0ADF-4072-AC37-26919F4EE872}" type="presOf" srcId="{B7341DCB-BACD-4338-805C-EB75E792DB53}" destId="{93E25820-9861-4903-B5AF-825B243E55F8}" srcOrd="0" destOrd="0" presId="urn:microsoft.com/office/officeart/2005/8/layout/hierarchy6"/>
    <dgm:cxn modelId="{C869A25F-406D-4544-AF46-9DC620C2B47D}" srcId="{4594CFC8-21C2-433B-A13A-4B6FAA617B8B}" destId="{B04D0375-062D-47F5-A3C9-DD2B03C35EB8}" srcOrd="0" destOrd="0" parTransId="{2A3A3B99-04DA-4686-8A41-68F0964EE456}" sibTransId="{D3629A7D-6B96-4D70-B4A7-404DEEC1CEBB}"/>
    <dgm:cxn modelId="{315E6361-DCA2-4102-B164-98E3202CB3C7}" type="presOf" srcId="{7AF4B0D3-572A-4B48-932D-1A11AFBD1156}" destId="{B5DAB7FB-633B-4DEC-A874-C5786647D415}" srcOrd="0" destOrd="0" presId="urn:microsoft.com/office/officeart/2005/8/layout/hierarchy6"/>
    <dgm:cxn modelId="{91D4C54B-8E8C-4E95-8192-4AA2336B54BB}" srcId="{7AF4B0D3-572A-4B48-932D-1A11AFBD1156}" destId="{C522DBB2-1478-4914-9613-A747BA4D93E0}" srcOrd="7" destOrd="0" parTransId="{5419298D-8400-495C-BE28-8E67F9C84390}" sibTransId="{812E03DF-B2F5-44EF-A936-B598439E964A}"/>
    <dgm:cxn modelId="{1BB60421-FB7F-47C4-A2A3-0E48A8BC473D}" type="presOf" srcId="{2967635A-4CF4-42C1-B27D-FF1F3E102767}" destId="{AE9EAE3F-66C5-499F-8453-1D1B35BECE2B}" srcOrd="0" destOrd="0" presId="urn:microsoft.com/office/officeart/2005/8/layout/hierarchy6"/>
    <dgm:cxn modelId="{B95EF2FC-A7C7-4301-B6C1-3884212AC01C}" type="presParOf" srcId="{E6826074-87F6-4814-8EEE-9983560BAE4C}" destId="{C556D08F-AAAA-4ABC-8974-0E199175FA1A}" srcOrd="0" destOrd="0" presId="urn:microsoft.com/office/officeart/2005/8/layout/hierarchy6"/>
    <dgm:cxn modelId="{B283F4F7-C1AD-4552-AABE-F8AC689138AF}" type="presParOf" srcId="{C556D08F-AAAA-4ABC-8974-0E199175FA1A}" destId="{BEBEE418-7664-464E-A990-253EB23BB6E0}" srcOrd="0" destOrd="0" presId="urn:microsoft.com/office/officeart/2005/8/layout/hierarchy6"/>
    <dgm:cxn modelId="{B84056A5-1B63-46AD-B5D2-EB3D4D8E4971}" type="presParOf" srcId="{BEBEE418-7664-464E-A990-253EB23BB6E0}" destId="{7402470D-9676-4C51-A289-0F610E3344E7}" srcOrd="0" destOrd="0" presId="urn:microsoft.com/office/officeart/2005/8/layout/hierarchy6"/>
    <dgm:cxn modelId="{47AC0CB3-6517-4EF6-9B2E-72C6722AD50B}" type="presParOf" srcId="{7402470D-9676-4C51-A289-0F610E3344E7}" destId="{3BBAA5EF-C397-4734-8EFB-C1C6293F6FA5}" srcOrd="0" destOrd="0" presId="urn:microsoft.com/office/officeart/2005/8/layout/hierarchy6"/>
    <dgm:cxn modelId="{9325E1CC-2AE6-4A33-803E-040F4FDC6223}" type="presParOf" srcId="{7402470D-9676-4C51-A289-0F610E3344E7}" destId="{0B8A1DEF-C932-4E13-8411-28686C7E8C3A}" srcOrd="1" destOrd="0" presId="urn:microsoft.com/office/officeart/2005/8/layout/hierarchy6"/>
    <dgm:cxn modelId="{410D3E21-0C74-4CDE-821F-9FBC2191B03F}" type="presParOf" srcId="{0B8A1DEF-C932-4E13-8411-28686C7E8C3A}" destId="{58B0C118-9556-41FA-9DA8-94E2DB0740E4}" srcOrd="0" destOrd="0" presId="urn:microsoft.com/office/officeart/2005/8/layout/hierarchy6"/>
    <dgm:cxn modelId="{16F7B751-3205-4F19-832C-A3AF91C37861}" type="presParOf" srcId="{0B8A1DEF-C932-4E13-8411-28686C7E8C3A}" destId="{91B1773E-BC6F-4E48-A750-29A14C56C8E1}" srcOrd="1" destOrd="0" presId="urn:microsoft.com/office/officeart/2005/8/layout/hierarchy6"/>
    <dgm:cxn modelId="{11397BCA-7260-460F-8B7F-BBB8D8F5EE76}" type="presParOf" srcId="{91B1773E-BC6F-4E48-A750-29A14C56C8E1}" destId="{6D3D1F3C-DF01-467D-9A6E-A9E947FC5AB5}" srcOrd="0" destOrd="0" presId="urn:microsoft.com/office/officeart/2005/8/layout/hierarchy6"/>
    <dgm:cxn modelId="{E131301C-4B32-45A2-8CE6-5F069867E05A}" type="presParOf" srcId="{91B1773E-BC6F-4E48-A750-29A14C56C8E1}" destId="{C4F17B10-68A7-4966-801F-FCCA3417744D}" srcOrd="1" destOrd="0" presId="urn:microsoft.com/office/officeart/2005/8/layout/hierarchy6"/>
    <dgm:cxn modelId="{2C7AD835-5C25-428C-86EE-DCBBB742F8BF}" type="presParOf" srcId="{C4F17B10-68A7-4966-801F-FCCA3417744D}" destId="{38F68D0D-594D-4722-A22C-A7E9F8EAA58A}" srcOrd="0" destOrd="0" presId="urn:microsoft.com/office/officeart/2005/8/layout/hierarchy6"/>
    <dgm:cxn modelId="{2D172797-F335-44D2-AFAB-93DBB414F2BC}" type="presParOf" srcId="{C4F17B10-68A7-4966-801F-FCCA3417744D}" destId="{D2C7DDF5-0D56-4EBE-9FCA-73A6C7770334}" srcOrd="1" destOrd="0" presId="urn:microsoft.com/office/officeart/2005/8/layout/hierarchy6"/>
    <dgm:cxn modelId="{F6B6D9CC-4290-47AF-AF38-807CE9F341AC}" type="presParOf" srcId="{D2C7DDF5-0D56-4EBE-9FCA-73A6C7770334}" destId="{DF7BEB47-80CF-4B5B-BB6F-3466E1442FB4}" srcOrd="0" destOrd="0" presId="urn:microsoft.com/office/officeart/2005/8/layout/hierarchy6"/>
    <dgm:cxn modelId="{D6FBE222-8933-458B-B453-9E18B86B253E}" type="presParOf" srcId="{D2C7DDF5-0D56-4EBE-9FCA-73A6C7770334}" destId="{8E49A336-187B-4933-81D4-E66CCFD421E9}" srcOrd="1" destOrd="0" presId="urn:microsoft.com/office/officeart/2005/8/layout/hierarchy6"/>
    <dgm:cxn modelId="{20E2322F-C808-4211-B0CE-17840F914CDE}" type="presParOf" srcId="{8E49A336-187B-4933-81D4-E66CCFD421E9}" destId="{F9479926-4793-4B75-BAD1-BCCD11FA33BD}" srcOrd="0" destOrd="0" presId="urn:microsoft.com/office/officeart/2005/8/layout/hierarchy6"/>
    <dgm:cxn modelId="{6ED26D46-C816-4DF4-B1E7-F6A740B83560}" type="presParOf" srcId="{8E49A336-187B-4933-81D4-E66CCFD421E9}" destId="{F255B67A-8E37-42BB-AADD-26A62E86B75A}" srcOrd="1" destOrd="0" presId="urn:microsoft.com/office/officeart/2005/8/layout/hierarchy6"/>
    <dgm:cxn modelId="{EE2D757C-C9E2-4A43-85FF-DAD9ED7EC2B4}" type="presParOf" srcId="{F255B67A-8E37-42BB-AADD-26A62E86B75A}" destId="{B0A5E7C9-B104-4B89-A25B-920BC3C2EC3F}" srcOrd="0" destOrd="0" presId="urn:microsoft.com/office/officeart/2005/8/layout/hierarchy6"/>
    <dgm:cxn modelId="{46D9D384-C106-4AD3-8822-00D5625043B5}" type="presParOf" srcId="{F255B67A-8E37-42BB-AADD-26A62E86B75A}" destId="{00481988-4072-44A4-889E-191565D99CA1}" srcOrd="1" destOrd="0" presId="urn:microsoft.com/office/officeart/2005/8/layout/hierarchy6"/>
    <dgm:cxn modelId="{F1BBD527-52CE-4CCE-9071-475B8F93F17D}" type="presParOf" srcId="{00481988-4072-44A4-889E-191565D99CA1}" destId="{576654A5-BED2-4860-8752-9F379382EA7D}" srcOrd="0" destOrd="0" presId="urn:microsoft.com/office/officeart/2005/8/layout/hierarchy6"/>
    <dgm:cxn modelId="{483F1DE5-3791-498C-9211-24F79D4BE478}" type="presParOf" srcId="{00481988-4072-44A4-889E-191565D99CA1}" destId="{17F8C7E4-7267-44CF-B009-ABCDBE17C949}" srcOrd="1" destOrd="0" presId="urn:microsoft.com/office/officeart/2005/8/layout/hierarchy6"/>
    <dgm:cxn modelId="{F2B5CDBA-56ED-4202-8CBB-128968F9736D}" type="presParOf" srcId="{17F8C7E4-7267-44CF-B009-ABCDBE17C949}" destId="{80CA02F9-2E35-4C6B-A6F2-FF88079498C2}" srcOrd="0" destOrd="0" presId="urn:microsoft.com/office/officeart/2005/8/layout/hierarchy6"/>
    <dgm:cxn modelId="{9E6C64EE-2DD9-4781-B614-49875D0EBB0C}" type="presParOf" srcId="{17F8C7E4-7267-44CF-B009-ABCDBE17C949}" destId="{01224B38-86D3-470F-9449-BA6A33340316}" srcOrd="1" destOrd="0" presId="urn:microsoft.com/office/officeart/2005/8/layout/hierarchy6"/>
    <dgm:cxn modelId="{9D73184A-C1FD-408D-8C6D-1B6ABBFB3898}" type="presParOf" srcId="{00481988-4072-44A4-889E-191565D99CA1}" destId="{FB3D025C-1A05-4031-AE1E-FE2C9276C579}" srcOrd="2" destOrd="0" presId="urn:microsoft.com/office/officeart/2005/8/layout/hierarchy6"/>
    <dgm:cxn modelId="{338D37F2-E6F4-4BE7-AFB6-2E7C930E012A}" type="presParOf" srcId="{00481988-4072-44A4-889E-191565D99CA1}" destId="{12745573-8291-41EE-9FE0-D7791A07B95A}" srcOrd="3" destOrd="0" presId="urn:microsoft.com/office/officeart/2005/8/layout/hierarchy6"/>
    <dgm:cxn modelId="{81318DB4-899B-407F-BCD6-A7FD422DE27A}" type="presParOf" srcId="{12745573-8291-41EE-9FE0-D7791A07B95A}" destId="{B5DAB7FB-633B-4DEC-A874-C5786647D415}" srcOrd="0" destOrd="0" presId="urn:microsoft.com/office/officeart/2005/8/layout/hierarchy6"/>
    <dgm:cxn modelId="{CD27DF12-9DCA-4885-B93D-C2A16B806550}" type="presParOf" srcId="{12745573-8291-41EE-9FE0-D7791A07B95A}" destId="{014C2673-5F7D-43A0-8011-B6ED8AD4C6EF}" srcOrd="1" destOrd="0" presId="urn:microsoft.com/office/officeart/2005/8/layout/hierarchy6"/>
    <dgm:cxn modelId="{3AE4477B-37AD-470F-86C4-2189984CA56B}" type="presParOf" srcId="{014C2673-5F7D-43A0-8011-B6ED8AD4C6EF}" destId="{CE02CC7C-F312-4F1B-AE1F-E2ADEBF985EE}" srcOrd="0" destOrd="0" presId="urn:microsoft.com/office/officeart/2005/8/layout/hierarchy6"/>
    <dgm:cxn modelId="{B1A9859E-E298-4FAE-BCCE-614B81FE4ABC}" type="presParOf" srcId="{014C2673-5F7D-43A0-8011-B6ED8AD4C6EF}" destId="{30E1A75D-185C-4B6C-90F5-A6B3C9D5D0B0}" srcOrd="1" destOrd="0" presId="urn:microsoft.com/office/officeart/2005/8/layout/hierarchy6"/>
    <dgm:cxn modelId="{0B78E51E-6E48-4A30-895D-9714EC12DD13}" type="presParOf" srcId="{30E1A75D-185C-4B6C-90F5-A6B3C9D5D0B0}" destId="{A73DC62F-CADD-405A-92B0-6D216CD89832}" srcOrd="0" destOrd="0" presId="urn:microsoft.com/office/officeart/2005/8/layout/hierarchy6"/>
    <dgm:cxn modelId="{C8976135-3A43-4E89-8C75-DE57F1D93BC5}" type="presParOf" srcId="{30E1A75D-185C-4B6C-90F5-A6B3C9D5D0B0}" destId="{2DE35187-3EC1-4F1C-9BA2-4D32C8763404}" srcOrd="1" destOrd="0" presId="urn:microsoft.com/office/officeart/2005/8/layout/hierarchy6"/>
    <dgm:cxn modelId="{6F46B043-701C-4921-94D1-816602B4C9F5}" type="presParOf" srcId="{014C2673-5F7D-43A0-8011-B6ED8AD4C6EF}" destId="{792ACB5E-41B3-4B56-B033-98631E8B4BFF}" srcOrd="2" destOrd="0" presId="urn:microsoft.com/office/officeart/2005/8/layout/hierarchy6"/>
    <dgm:cxn modelId="{D1BD7CA3-3C0B-4706-8BA9-5BCFF508FFB4}" type="presParOf" srcId="{014C2673-5F7D-43A0-8011-B6ED8AD4C6EF}" destId="{1ADC7737-2A43-4B5F-A46D-716AB3330ECB}" srcOrd="3" destOrd="0" presId="urn:microsoft.com/office/officeart/2005/8/layout/hierarchy6"/>
    <dgm:cxn modelId="{D78E2FA9-38DE-4751-A7E0-3E1BEED37286}" type="presParOf" srcId="{1ADC7737-2A43-4B5F-A46D-716AB3330ECB}" destId="{D0C058CC-46E2-4B87-AEF5-ED7C5B78D673}" srcOrd="0" destOrd="0" presId="urn:microsoft.com/office/officeart/2005/8/layout/hierarchy6"/>
    <dgm:cxn modelId="{4B9C1CDD-CF4C-401F-9496-0DED31C08679}" type="presParOf" srcId="{1ADC7737-2A43-4B5F-A46D-716AB3330ECB}" destId="{1870F1ED-E77C-4113-9449-A993C66951A3}" srcOrd="1" destOrd="0" presId="urn:microsoft.com/office/officeart/2005/8/layout/hierarchy6"/>
    <dgm:cxn modelId="{AE24A8F5-7CF9-4839-B251-93452CADEC8C}" type="presParOf" srcId="{014C2673-5F7D-43A0-8011-B6ED8AD4C6EF}" destId="{A5C0E5C2-A3C4-4D97-B4CC-D2A5920A8989}" srcOrd="4" destOrd="0" presId="urn:microsoft.com/office/officeart/2005/8/layout/hierarchy6"/>
    <dgm:cxn modelId="{ADF5CB6D-D305-4D80-A4F8-2B82586CF213}" type="presParOf" srcId="{014C2673-5F7D-43A0-8011-B6ED8AD4C6EF}" destId="{1546EE2C-6B54-489E-BB3E-FD8533BAD4BC}" srcOrd="5" destOrd="0" presId="urn:microsoft.com/office/officeart/2005/8/layout/hierarchy6"/>
    <dgm:cxn modelId="{842C36A6-E772-41D5-BE9A-85969DC117CA}" type="presParOf" srcId="{1546EE2C-6B54-489E-BB3E-FD8533BAD4BC}" destId="{B8C7B281-A5B3-41BA-A24D-03D097C6DC60}" srcOrd="0" destOrd="0" presId="urn:microsoft.com/office/officeart/2005/8/layout/hierarchy6"/>
    <dgm:cxn modelId="{236DC1F2-DC98-48F8-9775-A8AFC04D0AA2}" type="presParOf" srcId="{1546EE2C-6B54-489E-BB3E-FD8533BAD4BC}" destId="{90363AEC-F0FB-4FCA-B445-9D1C14810B39}" srcOrd="1" destOrd="0" presId="urn:microsoft.com/office/officeart/2005/8/layout/hierarchy6"/>
    <dgm:cxn modelId="{D9281281-531B-409B-AC70-10D28227A1EC}" type="presParOf" srcId="{014C2673-5F7D-43A0-8011-B6ED8AD4C6EF}" destId="{05B12E73-CB40-49AC-AB56-13D6ABBD1F1C}" srcOrd="6" destOrd="0" presId="urn:microsoft.com/office/officeart/2005/8/layout/hierarchy6"/>
    <dgm:cxn modelId="{FEBE849D-7137-4A15-93B4-A854F36BFFEC}" type="presParOf" srcId="{014C2673-5F7D-43A0-8011-B6ED8AD4C6EF}" destId="{CC18CAA4-CFAD-42D8-B3F9-AEA04CFF8885}" srcOrd="7" destOrd="0" presId="urn:microsoft.com/office/officeart/2005/8/layout/hierarchy6"/>
    <dgm:cxn modelId="{DA99E534-F5F5-45C9-8E7C-68DED001A752}" type="presParOf" srcId="{CC18CAA4-CFAD-42D8-B3F9-AEA04CFF8885}" destId="{C61A0DF0-0C63-4613-92E5-4102D6CFF29A}" srcOrd="0" destOrd="0" presId="urn:microsoft.com/office/officeart/2005/8/layout/hierarchy6"/>
    <dgm:cxn modelId="{C89FE75C-9505-47FE-959A-B725B4CB4AF6}" type="presParOf" srcId="{CC18CAA4-CFAD-42D8-B3F9-AEA04CFF8885}" destId="{5A6A7DBD-3B2F-4603-8751-84EBFEB7C495}" srcOrd="1" destOrd="0" presId="urn:microsoft.com/office/officeart/2005/8/layout/hierarchy6"/>
    <dgm:cxn modelId="{749323EB-839E-4E0E-83C9-8812F8984BAB}" type="presParOf" srcId="{014C2673-5F7D-43A0-8011-B6ED8AD4C6EF}" destId="{144CC3F1-7029-4181-84E8-DFE2635C2152}" srcOrd="8" destOrd="0" presId="urn:microsoft.com/office/officeart/2005/8/layout/hierarchy6"/>
    <dgm:cxn modelId="{7447CF3E-CB1A-4876-AFBC-E49C9EF3D93C}" type="presParOf" srcId="{014C2673-5F7D-43A0-8011-B6ED8AD4C6EF}" destId="{36E609AD-6872-493D-A1B1-4CCF1A46F797}" srcOrd="9" destOrd="0" presId="urn:microsoft.com/office/officeart/2005/8/layout/hierarchy6"/>
    <dgm:cxn modelId="{7B1C054E-2597-4D23-8D65-C02AF13C33FE}" type="presParOf" srcId="{36E609AD-6872-493D-A1B1-4CCF1A46F797}" destId="{92BC7D7D-7E6A-41E1-B387-A6D95A54C30D}" srcOrd="0" destOrd="0" presId="urn:microsoft.com/office/officeart/2005/8/layout/hierarchy6"/>
    <dgm:cxn modelId="{2D3A33DC-BC56-45FA-8578-BC853B473553}" type="presParOf" srcId="{36E609AD-6872-493D-A1B1-4CCF1A46F797}" destId="{C9890606-EC73-4F6F-867B-893A9FDE5672}" srcOrd="1" destOrd="0" presId="urn:microsoft.com/office/officeart/2005/8/layout/hierarchy6"/>
    <dgm:cxn modelId="{DFE11079-C86D-41B4-B372-959729BA4798}" type="presParOf" srcId="{014C2673-5F7D-43A0-8011-B6ED8AD4C6EF}" destId="{86EC8F25-0F8E-429E-B3F8-7FBD6B702E77}" srcOrd="10" destOrd="0" presId="urn:microsoft.com/office/officeart/2005/8/layout/hierarchy6"/>
    <dgm:cxn modelId="{E887095A-B388-4453-988E-821DC840D875}" type="presParOf" srcId="{014C2673-5F7D-43A0-8011-B6ED8AD4C6EF}" destId="{6A0641D2-4246-4E5E-8D17-48F0AC9D018C}" srcOrd="11" destOrd="0" presId="urn:microsoft.com/office/officeart/2005/8/layout/hierarchy6"/>
    <dgm:cxn modelId="{C66F98BD-C887-4186-86FF-3423DFA57B4D}" type="presParOf" srcId="{6A0641D2-4246-4E5E-8D17-48F0AC9D018C}" destId="{4F36F416-61FF-424A-B693-40CC64A0F9D1}" srcOrd="0" destOrd="0" presId="urn:microsoft.com/office/officeart/2005/8/layout/hierarchy6"/>
    <dgm:cxn modelId="{A528F287-1E9C-483C-B21D-C6A632779B83}" type="presParOf" srcId="{6A0641D2-4246-4E5E-8D17-48F0AC9D018C}" destId="{0A7B6DED-76CE-41E9-AE42-476FB48413D7}" srcOrd="1" destOrd="0" presId="urn:microsoft.com/office/officeart/2005/8/layout/hierarchy6"/>
    <dgm:cxn modelId="{E8266195-C66F-4438-90AD-7E3B8A32C1CA}" type="presParOf" srcId="{014C2673-5F7D-43A0-8011-B6ED8AD4C6EF}" destId="{84A2E659-F71D-4DF5-913C-0A47774B81FD}" srcOrd="12" destOrd="0" presId="urn:microsoft.com/office/officeart/2005/8/layout/hierarchy6"/>
    <dgm:cxn modelId="{9FCA52F1-20FF-4B14-AED8-71223F75B30E}" type="presParOf" srcId="{014C2673-5F7D-43A0-8011-B6ED8AD4C6EF}" destId="{8FBDEA2A-DDF5-45CC-9534-4A4D3D81EA40}" srcOrd="13" destOrd="0" presId="urn:microsoft.com/office/officeart/2005/8/layout/hierarchy6"/>
    <dgm:cxn modelId="{9E40DA09-7031-4E23-980D-FC1A77453B6C}" type="presParOf" srcId="{8FBDEA2A-DDF5-45CC-9534-4A4D3D81EA40}" destId="{93E25820-9861-4903-B5AF-825B243E55F8}" srcOrd="0" destOrd="0" presId="urn:microsoft.com/office/officeart/2005/8/layout/hierarchy6"/>
    <dgm:cxn modelId="{8DE80277-6F0F-49E7-AFDC-EAE055C87547}" type="presParOf" srcId="{8FBDEA2A-DDF5-45CC-9534-4A4D3D81EA40}" destId="{00E94413-AB79-4B1C-9CAC-182891078A6F}" srcOrd="1" destOrd="0" presId="urn:microsoft.com/office/officeart/2005/8/layout/hierarchy6"/>
    <dgm:cxn modelId="{13775540-9450-496A-9E1F-9630E943023E}" type="presParOf" srcId="{014C2673-5F7D-43A0-8011-B6ED8AD4C6EF}" destId="{C57DB8D1-F223-4855-8F44-D34E26D6AA40}" srcOrd="14" destOrd="0" presId="urn:microsoft.com/office/officeart/2005/8/layout/hierarchy6"/>
    <dgm:cxn modelId="{7F600634-A37E-47C4-BC69-090BD95F254B}" type="presParOf" srcId="{014C2673-5F7D-43A0-8011-B6ED8AD4C6EF}" destId="{DE955687-3CC7-426B-9DE0-F61B800A4AB5}" srcOrd="15" destOrd="0" presId="urn:microsoft.com/office/officeart/2005/8/layout/hierarchy6"/>
    <dgm:cxn modelId="{0BEE7478-EAC6-4024-9F1F-973FA0EF9C8D}" type="presParOf" srcId="{DE955687-3CC7-426B-9DE0-F61B800A4AB5}" destId="{EC753FEC-C907-45E1-8161-E8BE05891447}" srcOrd="0" destOrd="0" presId="urn:microsoft.com/office/officeart/2005/8/layout/hierarchy6"/>
    <dgm:cxn modelId="{CF3D03E3-797F-4066-B997-0D4186748EDB}" type="presParOf" srcId="{DE955687-3CC7-426B-9DE0-F61B800A4AB5}" destId="{C7E88BD3-6807-4A93-9472-ACF59A128E70}" srcOrd="1" destOrd="0" presId="urn:microsoft.com/office/officeart/2005/8/layout/hierarchy6"/>
    <dgm:cxn modelId="{41A7A98D-1999-4144-8138-B35232222D78}" type="presParOf" srcId="{014C2673-5F7D-43A0-8011-B6ED8AD4C6EF}" destId="{0969F650-F781-45D1-A40D-1C9BBA977DF0}" srcOrd="16" destOrd="0" presId="urn:microsoft.com/office/officeart/2005/8/layout/hierarchy6"/>
    <dgm:cxn modelId="{7973712C-1AB3-482C-9B09-4777145DDEC5}" type="presParOf" srcId="{014C2673-5F7D-43A0-8011-B6ED8AD4C6EF}" destId="{2A424A66-ED98-444A-AA74-2E8B394AD1B7}" srcOrd="17" destOrd="0" presId="urn:microsoft.com/office/officeart/2005/8/layout/hierarchy6"/>
    <dgm:cxn modelId="{F7D88B6F-CF59-4961-8F55-6B52C5DD95AE}" type="presParOf" srcId="{2A424A66-ED98-444A-AA74-2E8B394AD1B7}" destId="{F77840BA-7300-4166-AAC5-9BD393713483}" srcOrd="0" destOrd="0" presId="urn:microsoft.com/office/officeart/2005/8/layout/hierarchy6"/>
    <dgm:cxn modelId="{2C803CFB-BA24-47C2-8595-97EDC1028678}" type="presParOf" srcId="{2A424A66-ED98-444A-AA74-2E8B394AD1B7}" destId="{13529C50-B637-4ABD-8979-6391AC0B7735}" srcOrd="1" destOrd="0" presId="urn:microsoft.com/office/officeart/2005/8/layout/hierarchy6"/>
    <dgm:cxn modelId="{A9914ED5-274B-4DB4-8BED-8DCCB8833D2C}" type="presParOf" srcId="{014C2673-5F7D-43A0-8011-B6ED8AD4C6EF}" destId="{AE9EAE3F-66C5-499F-8453-1D1B35BECE2B}" srcOrd="18" destOrd="0" presId="urn:microsoft.com/office/officeart/2005/8/layout/hierarchy6"/>
    <dgm:cxn modelId="{E7CE3F2E-2005-4917-9B94-A1D482F08A2E}" type="presParOf" srcId="{014C2673-5F7D-43A0-8011-B6ED8AD4C6EF}" destId="{8903D9F4-0D64-4C2A-9AC2-5AA3EE58D63C}" srcOrd="19" destOrd="0" presId="urn:microsoft.com/office/officeart/2005/8/layout/hierarchy6"/>
    <dgm:cxn modelId="{4397A165-BCC4-4319-8E6B-65A55E8EF94B}" type="presParOf" srcId="{8903D9F4-0D64-4C2A-9AC2-5AA3EE58D63C}" destId="{2763F75A-CD6E-4B24-82BF-6C8275C07055}" srcOrd="0" destOrd="0" presId="urn:microsoft.com/office/officeart/2005/8/layout/hierarchy6"/>
    <dgm:cxn modelId="{18B95175-8E86-43D1-9987-525196B0CE6E}" type="presParOf" srcId="{8903D9F4-0D64-4C2A-9AC2-5AA3EE58D63C}" destId="{19D545A7-150F-4705-9D6F-B73F2172B6B4}" srcOrd="1" destOrd="0" presId="urn:microsoft.com/office/officeart/2005/8/layout/hierarchy6"/>
    <dgm:cxn modelId="{60C19B86-7DC7-453C-B9C7-EFE92C95F517}" type="presParOf" srcId="{E6826074-87F6-4814-8EEE-9983560BAE4C}" destId="{D0CC70EB-444F-4597-8652-F3496E5E544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5240" cy="501640"/>
          </a:xfrm>
          <a:prstGeom prst="rect">
            <a:avLst/>
          </a:prstGeom>
        </p:spPr>
        <p:txBody>
          <a:bodyPr vert="horz" lIns="92196" tIns="46098" rIns="92196" bIns="46098" rtlCol="0"/>
          <a:lstStyle>
            <a:lvl1pPr algn="l">
              <a:defRPr sz="1200"/>
            </a:lvl1pPr>
          </a:lstStyle>
          <a:p>
            <a:endParaRPr lang="en-US"/>
          </a:p>
        </p:txBody>
      </p:sp>
      <p:sp>
        <p:nvSpPr>
          <p:cNvPr id="3" name="Date Placeholder 2"/>
          <p:cNvSpPr>
            <a:spLocks noGrp="1"/>
          </p:cNvSpPr>
          <p:nvPr>
            <p:ph type="dt" sz="quarter" idx="1"/>
          </p:nvPr>
        </p:nvSpPr>
        <p:spPr>
          <a:xfrm>
            <a:off x="3889110" y="1"/>
            <a:ext cx="2975240" cy="501640"/>
          </a:xfrm>
          <a:prstGeom prst="rect">
            <a:avLst/>
          </a:prstGeom>
        </p:spPr>
        <p:txBody>
          <a:bodyPr vert="horz" lIns="92196" tIns="46098" rIns="92196" bIns="46098" rtlCol="0"/>
          <a:lstStyle>
            <a:lvl1pPr algn="r">
              <a:defRPr sz="1200"/>
            </a:lvl1pPr>
          </a:lstStyle>
          <a:p>
            <a:fld id="{F9FBA0E0-4BE6-4A32-AE56-90BD3051A579}" type="datetimeFigureOut">
              <a:rPr lang="en-US" smtClean="0"/>
              <a:pPr/>
              <a:t>12/5/2018</a:t>
            </a:fld>
            <a:endParaRPr lang="en-US"/>
          </a:p>
        </p:txBody>
      </p:sp>
      <p:sp>
        <p:nvSpPr>
          <p:cNvPr id="4" name="Footer Placeholder 3"/>
          <p:cNvSpPr>
            <a:spLocks noGrp="1"/>
          </p:cNvSpPr>
          <p:nvPr>
            <p:ph type="ftr" sz="quarter" idx="2"/>
          </p:nvPr>
        </p:nvSpPr>
        <p:spPr>
          <a:xfrm>
            <a:off x="0" y="9496438"/>
            <a:ext cx="2975240" cy="501639"/>
          </a:xfrm>
          <a:prstGeom prst="rect">
            <a:avLst/>
          </a:prstGeom>
        </p:spPr>
        <p:txBody>
          <a:bodyPr vert="horz" lIns="92196" tIns="46098" rIns="92196" bIns="46098" rtlCol="0" anchor="b"/>
          <a:lstStyle>
            <a:lvl1pPr algn="l">
              <a:defRPr sz="1200"/>
            </a:lvl1pPr>
          </a:lstStyle>
          <a:p>
            <a:endParaRPr lang="en-US"/>
          </a:p>
        </p:txBody>
      </p:sp>
      <p:sp>
        <p:nvSpPr>
          <p:cNvPr id="5" name="Slide Number Placeholder 4"/>
          <p:cNvSpPr>
            <a:spLocks noGrp="1"/>
          </p:cNvSpPr>
          <p:nvPr>
            <p:ph type="sldNum" sz="quarter" idx="3"/>
          </p:nvPr>
        </p:nvSpPr>
        <p:spPr>
          <a:xfrm>
            <a:off x="3889110" y="9496438"/>
            <a:ext cx="2975240" cy="501639"/>
          </a:xfrm>
          <a:prstGeom prst="rect">
            <a:avLst/>
          </a:prstGeom>
        </p:spPr>
        <p:txBody>
          <a:bodyPr vert="horz" lIns="92196" tIns="46098" rIns="92196" bIns="46098" rtlCol="0" anchor="b"/>
          <a:lstStyle>
            <a:lvl1pPr algn="r">
              <a:defRPr sz="1200"/>
            </a:lvl1pPr>
          </a:lstStyle>
          <a:p>
            <a:fld id="{FCA19406-1873-42A4-A305-7999F0E6247E}" type="slidenum">
              <a:rPr lang="en-US" smtClean="0"/>
              <a:pPr/>
              <a:t>‹#›</a:t>
            </a:fld>
            <a:endParaRPr lang="en-US"/>
          </a:p>
        </p:txBody>
      </p:sp>
    </p:spTree>
    <p:extLst>
      <p:ext uri="{BB962C8B-B14F-4D97-AF65-F5344CB8AC3E}">
        <p14:creationId xmlns:p14="http://schemas.microsoft.com/office/powerpoint/2010/main" val="612783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99904"/>
          </a:xfrm>
          <a:prstGeom prst="rect">
            <a:avLst/>
          </a:prstGeom>
        </p:spPr>
        <p:txBody>
          <a:bodyPr vert="horz" lIns="92196" tIns="46098" rIns="92196" bIns="46098" rtlCol="0"/>
          <a:lstStyle>
            <a:lvl1pPr algn="l">
              <a:defRPr sz="1200"/>
            </a:lvl1pPr>
          </a:lstStyle>
          <a:p>
            <a:endParaRPr lang="en-ZA"/>
          </a:p>
        </p:txBody>
      </p:sp>
      <p:sp>
        <p:nvSpPr>
          <p:cNvPr id="3" name="Date Placeholder 2"/>
          <p:cNvSpPr>
            <a:spLocks noGrp="1"/>
          </p:cNvSpPr>
          <p:nvPr>
            <p:ph type="dt" idx="1"/>
          </p:nvPr>
        </p:nvSpPr>
        <p:spPr>
          <a:xfrm>
            <a:off x="3889110" y="0"/>
            <a:ext cx="2975240" cy="499904"/>
          </a:xfrm>
          <a:prstGeom prst="rect">
            <a:avLst/>
          </a:prstGeom>
        </p:spPr>
        <p:txBody>
          <a:bodyPr vert="horz" lIns="92196" tIns="46098" rIns="92196" bIns="46098" rtlCol="0"/>
          <a:lstStyle>
            <a:lvl1pPr algn="r">
              <a:defRPr sz="1200"/>
            </a:lvl1pPr>
          </a:lstStyle>
          <a:p>
            <a:fld id="{E8696F79-02F0-4926-9764-1D728F352A0B}" type="datetimeFigureOut">
              <a:rPr lang="en-ZA" smtClean="0"/>
              <a:pPr/>
              <a:t>2018/12/05</a:t>
            </a:fld>
            <a:endParaRPr lang="en-ZA"/>
          </a:p>
        </p:txBody>
      </p:sp>
      <p:sp>
        <p:nvSpPr>
          <p:cNvPr id="4" name="Slide Image Placeholder 3"/>
          <p:cNvSpPr>
            <a:spLocks noGrp="1" noRot="1" noChangeAspect="1"/>
          </p:cNvSpPr>
          <p:nvPr>
            <p:ph type="sldImg" idx="2"/>
          </p:nvPr>
        </p:nvSpPr>
        <p:spPr>
          <a:xfrm>
            <a:off x="933450" y="749300"/>
            <a:ext cx="4999038" cy="3749675"/>
          </a:xfrm>
          <a:prstGeom prst="rect">
            <a:avLst/>
          </a:prstGeom>
          <a:noFill/>
          <a:ln w="12700">
            <a:solidFill>
              <a:prstClr val="black"/>
            </a:solidFill>
          </a:ln>
        </p:spPr>
        <p:txBody>
          <a:bodyPr vert="horz" lIns="92196" tIns="46098" rIns="92196" bIns="46098" rtlCol="0" anchor="ctr"/>
          <a:lstStyle/>
          <a:p>
            <a:endParaRPr lang="en-ZA"/>
          </a:p>
        </p:txBody>
      </p:sp>
      <p:sp>
        <p:nvSpPr>
          <p:cNvPr id="5" name="Notes Placeholder 4"/>
          <p:cNvSpPr>
            <a:spLocks noGrp="1"/>
          </p:cNvSpPr>
          <p:nvPr>
            <p:ph type="body" sz="quarter" idx="3"/>
          </p:nvPr>
        </p:nvSpPr>
        <p:spPr>
          <a:xfrm>
            <a:off x="686595" y="4749087"/>
            <a:ext cx="5492750" cy="4499134"/>
          </a:xfrm>
          <a:prstGeom prst="rect">
            <a:avLst/>
          </a:prstGeom>
        </p:spPr>
        <p:txBody>
          <a:bodyPr vert="horz" lIns="92196" tIns="46098" rIns="92196" bIns="460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96436"/>
            <a:ext cx="2975240" cy="499904"/>
          </a:xfrm>
          <a:prstGeom prst="rect">
            <a:avLst/>
          </a:prstGeom>
        </p:spPr>
        <p:txBody>
          <a:bodyPr vert="horz" lIns="92196" tIns="46098" rIns="92196" bIns="46098" rtlCol="0" anchor="b"/>
          <a:lstStyle>
            <a:lvl1pPr algn="l">
              <a:defRPr sz="1200"/>
            </a:lvl1pPr>
          </a:lstStyle>
          <a:p>
            <a:endParaRPr lang="en-ZA"/>
          </a:p>
        </p:txBody>
      </p:sp>
      <p:sp>
        <p:nvSpPr>
          <p:cNvPr id="7" name="Slide Number Placeholder 6"/>
          <p:cNvSpPr>
            <a:spLocks noGrp="1"/>
          </p:cNvSpPr>
          <p:nvPr>
            <p:ph type="sldNum" sz="quarter" idx="5"/>
          </p:nvPr>
        </p:nvSpPr>
        <p:spPr>
          <a:xfrm>
            <a:off x="3889110" y="9496436"/>
            <a:ext cx="2975240" cy="499904"/>
          </a:xfrm>
          <a:prstGeom prst="rect">
            <a:avLst/>
          </a:prstGeom>
        </p:spPr>
        <p:txBody>
          <a:bodyPr vert="horz" lIns="92196" tIns="46098" rIns="92196" bIns="46098" rtlCol="0" anchor="b"/>
          <a:lstStyle>
            <a:lvl1pPr algn="r">
              <a:defRPr sz="1200"/>
            </a:lvl1pPr>
          </a:lstStyle>
          <a:p>
            <a:fld id="{DEC39D30-B17C-4499-BC23-2AA0CF843A52}" type="slidenum">
              <a:rPr lang="en-ZA" smtClean="0"/>
              <a:pPr/>
              <a:t>‹#›</a:t>
            </a:fld>
            <a:endParaRPr lang="en-ZA"/>
          </a:p>
        </p:txBody>
      </p:sp>
    </p:spTree>
    <p:extLst>
      <p:ext uri="{BB962C8B-B14F-4D97-AF65-F5344CB8AC3E}">
        <p14:creationId xmlns:p14="http://schemas.microsoft.com/office/powerpoint/2010/main" val="404981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233823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1)	NFM Multi Consulting /Tlou Consulting (Pty) Ltd Joint Venture will be responsible for project management, data collation, water requirements, water balance assessment, training, stakeholder liaison and meetings administrative requirements, water quality, water resource protection, Reserve and resource quality objectives, media and ad-hoc support as needed.</a:t>
            </a:r>
          </a:p>
          <a:p>
            <a:r>
              <a:rPr lang="en-ZA" dirty="0"/>
              <a:t>2)	Aurecon (Pty) Ltd will provide technical study leadership and review, water resource updates and technical aspects of desalination and reuse of water and will do training.</a:t>
            </a:r>
          </a:p>
          <a:p>
            <a:r>
              <a:rPr lang="en-ZA" dirty="0"/>
              <a:t>3)	Groundwater Africa is the specialist groundwater consultant.</a:t>
            </a:r>
          </a:p>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pPr/>
              <a:t>5</a:t>
            </a:fld>
            <a:endParaRPr lang="en-ZA"/>
          </a:p>
        </p:txBody>
      </p:sp>
    </p:spTree>
    <p:extLst>
      <p:ext uri="{BB962C8B-B14F-4D97-AF65-F5344CB8AC3E}">
        <p14:creationId xmlns:p14="http://schemas.microsoft.com/office/powerpoint/2010/main" val="21119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39D30-B17C-4499-BC23-2AA0CF843A52}" type="slidenum">
              <a:rPr lang="en-ZA" smtClean="0"/>
              <a:pPr/>
              <a:t>6</a:t>
            </a:fld>
            <a:endParaRPr lang="en-ZA"/>
          </a:p>
        </p:txBody>
      </p:sp>
    </p:spTree>
    <p:extLst>
      <p:ext uri="{BB962C8B-B14F-4D97-AF65-F5344CB8AC3E}">
        <p14:creationId xmlns:p14="http://schemas.microsoft.com/office/powerpoint/2010/main" val="2595261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pPr/>
              <a:t>8</a:t>
            </a:fld>
            <a:endParaRPr lang="en-ZA"/>
          </a:p>
        </p:txBody>
      </p:sp>
    </p:spTree>
    <p:extLst>
      <p:ext uri="{BB962C8B-B14F-4D97-AF65-F5344CB8AC3E}">
        <p14:creationId xmlns:p14="http://schemas.microsoft.com/office/powerpoint/2010/main" val="365545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Should the assumptions and resultant water requirement projections differ significantly from the baseline assumptions, it may be necessary for the CCT to initiate a study to update the future water requirement projections.</a:t>
            </a:r>
          </a:p>
          <a:p>
            <a:r>
              <a:rPr lang="en-ZA" dirty="0"/>
              <a:t>It is proposed that the future water requirements for irrigated agriculture remain as was proposed in the original WCWSS Reconciliation Strategy Study and that the agricultural sector be allowed to grow into the capped allocation</a:t>
            </a:r>
          </a:p>
          <a:p>
            <a:r>
              <a:rPr lang="en-ZA" dirty="0"/>
              <a:t>The purpose of this reporting will be to timeously identify any deviations of actual water requirements relative to the projected future water requirement scenarios, notably the influence of WC/WDM and the influence of drought measures.</a:t>
            </a:r>
          </a:p>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pPr/>
              <a:t>9</a:t>
            </a:fld>
            <a:endParaRPr lang="en-ZA"/>
          </a:p>
        </p:txBody>
      </p:sp>
    </p:spTree>
    <p:extLst>
      <p:ext uri="{BB962C8B-B14F-4D97-AF65-F5344CB8AC3E}">
        <p14:creationId xmlns:p14="http://schemas.microsoft.com/office/powerpoint/2010/main" val="1614156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It is proposed that key Scenarios collectively be identified by DWA, the Steering Committee and/or the Support Group and that these key Scenarios are re-evaluated on an annual basis or when new or relevant information becomes available. In addition to reporting on the supply scenarios, actual usage and the status of the various studies / implementation of interventions will also be reported upon. The results will be presented to the SSC for comment and/or adoption. The following will have to be taken into consideration:</a:t>
            </a:r>
          </a:p>
          <a:p>
            <a:r>
              <a:rPr lang="en-ZA" dirty="0"/>
              <a:t>•	Latest CCT WC/WDM initiatives</a:t>
            </a:r>
          </a:p>
          <a:p>
            <a:r>
              <a:rPr lang="en-ZA" dirty="0"/>
              <a:t>•	The latest CCT,  water service authority and agricultural water requirements</a:t>
            </a:r>
          </a:p>
          <a:p>
            <a:r>
              <a:rPr lang="en-ZA" dirty="0"/>
              <a:t>•	Progress with regards to key interventions such as the </a:t>
            </a:r>
            <a:r>
              <a:rPr lang="en-ZA" dirty="0" err="1"/>
              <a:t>Voëlvlei</a:t>
            </a:r>
            <a:r>
              <a:rPr lang="en-ZA" dirty="0"/>
              <a:t> Augmentation Scheme, Desalination Feasibility Study, Water Re-use Feasibility Study, TMG Aquifer Feasibility Study etc.</a:t>
            </a:r>
          </a:p>
          <a:p>
            <a:r>
              <a:rPr lang="en-ZA" dirty="0"/>
              <a:t>An Annual Progress (Status) Report will be drafted.</a:t>
            </a:r>
          </a:p>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pPr/>
              <a:t>11</a:t>
            </a:fld>
            <a:endParaRPr lang="en-ZA"/>
          </a:p>
        </p:txBody>
      </p:sp>
    </p:spTree>
    <p:extLst>
      <p:ext uri="{BB962C8B-B14F-4D97-AF65-F5344CB8AC3E}">
        <p14:creationId xmlns:p14="http://schemas.microsoft.com/office/powerpoint/2010/main" val="65237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39D30-B17C-4499-BC23-2AA0CF843A52}" type="slidenum">
              <a:rPr lang="en-ZA" smtClean="0"/>
              <a:pPr/>
              <a:t>18</a:t>
            </a:fld>
            <a:endParaRPr lang="en-ZA"/>
          </a:p>
        </p:txBody>
      </p:sp>
    </p:spTree>
    <p:extLst>
      <p:ext uri="{BB962C8B-B14F-4D97-AF65-F5344CB8AC3E}">
        <p14:creationId xmlns:p14="http://schemas.microsoft.com/office/powerpoint/2010/main" val="250452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7A975F3B-1523-41FE-9CEA-042748CE6ACD}" type="datetimeFigureOut">
              <a:rPr lang="en-ZA" smtClean="0"/>
              <a:pPr/>
              <a:t>2018/12/05</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E1B64FC-0FB0-4D0E-B757-407C0BC0C04A}" type="slidenum">
              <a:rPr lang="en-ZA" smtClean="0"/>
              <a:pPr/>
              <a:t>‹#›</a:t>
            </a:fld>
            <a:endParaRPr lang="en-ZA"/>
          </a:p>
        </p:txBody>
      </p:sp>
    </p:spTree>
    <p:extLst>
      <p:ext uri="{BB962C8B-B14F-4D97-AF65-F5344CB8AC3E}">
        <p14:creationId xmlns:p14="http://schemas.microsoft.com/office/powerpoint/2010/main" val="144161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7A975F3B-1523-41FE-9CEA-042748CE6ACD}" type="datetimeFigureOut">
              <a:rPr lang="en-ZA" smtClean="0"/>
              <a:pPr/>
              <a:t>2018/12/05</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E1B64FC-0FB0-4D0E-B757-407C0BC0C04A}" type="slidenum">
              <a:rPr lang="en-ZA" smtClean="0"/>
              <a:pPr/>
              <a:t>‹#›</a:t>
            </a:fld>
            <a:endParaRPr lang="en-ZA"/>
          </a:p>
        </p:txBody>
      </p:sp>
    </p:spTree>
    <p:extLst>
      <p:ext uri="{BB962C8B-B14F-4D97-AF65-F5344CB8AC3E}">
        <p14:creationId xmlns:p14="http://schemas.microsoft.com/office/powerpoint/2010/main" val="239208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7A975F3B-1523-41FE-9CEA-042748CE6ACD}" type="datetimeFigureOut">
              <a:rPr lang="en-ZA" smtClean="0"/>
              <a:pPr/>
              <a:t>2018/12/05</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E1B64FC-0FB0-4D0E-B757-407C0BC0C04A}" type="slidenum">
              <a:rPr lang="en-ZA" smtClean="0"/>
              <a:pPr/>
              <a:t>‹#›</a:t>
            </a:fld>
            <a:endParaRPr lang="en-ZA"/>
          </a:p>
        </p:txBody>
      </p:sp>
    </p:spTree>
    <p:extLst>
      <p:ext uri="{BB962C8B-B14F-4D97-AF65-F5344CB8AC3E}">
        <p14:creationId xmlns:p14="http://schemas.microsoft.com/office/powerpoint/2010/main" val="2754534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1" descr="DWS Slide Cover3.pdf"/>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DWS Slide Cover pic4.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12888"/>
            <a:ext cx="9180513"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1450728" y="2148009"/>
            <a:ext cx="7077807" cy="3030660"/>
          </a:xfrm>
          <a:prstGeom prst="rect">
            <a:avLst/>
          </a:prstGeom>
        </p:spPr>
        <p:txBody>
          <a:bodyPr/>
          <a:lstStyle>
            <a:lvl1pPr algn="l">
              <a:defRPr lang="en-US" sz="2400" kern="1200" dirty="0" smtClean="0">
                <a:solidFill>
                  <a:schemeClr val="bg2">
                    <a:lumMod val="25000"/>
                  </a:schemeClr>
                </a:solidFill>
                <a:latin typeface="Gill Snas" charset="0"/>
                <a:ea typeface="ＭＳ Ｐゴシック" charset="0"/>
                <a:cs typeface="Gill Snas" charset="0"/>
              </a:defRPr>
            </a:lvl1pPr>
          </a:lstStyle>
          <a:p>
            <a:pPr eaLnBrk="1" hangingPunct="1">
              <a:defRPr/>
            </a:pPr>
            <a:r>
              <a:rPr lang="en-US" dirty="0"/>
              <a:t>Click to edit Master title style</a:t>
            </a:r>
            <a:br>
              <a:rPr lang="en-US" dirty="0"/>
            </a:br>
            <a:r>
              <a:rPr lang="en-US" dirty="0">
                <a:solidFill>
                  <a:schemeClr val="bg2">
                    <a:lumMod val="25000"/>
                  </a:schemeClr>
                </a:solidFill>
                <a:latin typeface="Gill Snas" charset="0"/>
                <a:cs typeface="Gill Snas" charset="0"/>
              </a:rPr>
              <a:t>PRESENTATION TITLE</a:t>
            </a:r>
            <a:br>
              <a:rPr lang="en-US" dirty="0">
                <a:solidFill>
                  <a:schemeClr val="bg2">
                    <a:lumMod val="25000"/>
                  </a:schemeClr>
                </a:solidFill>
                <a:latin typeface="Gill Snas" charset="0"/>
                <a:cs typeface="Gill Snas" charset="0"/>
              </a:rPr>
            </a:br>
            <a:r>
              <a:rPr lang="en-US" dirty="0">
                <a:solidFill>
                  <a:schemeClr val="bg2">
                    <a:lumMod val="25000"/>
                  </a:schemeClr>
                </a:solidFill>
                <a:latin typeface="Gill Snas" charset="0"/>
                <a:cs typeface="Gill Snas" charset="0"/>
              </a:rPr>
              <a:t/>
            </a:r>
            <a:br>
              <a:rPr lang="en-US"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Presented by:</a:t>
            </a:r>
            <a:br>
              <a:rPr lang="en-US" sz="14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Name Surname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Designation</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Directorate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
            </a:r>
            <a:br>
              <a:rPr lang="en-US" sz="1800"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Date</a:t>
            </a:r>
            <a:br>
              <a:rPr lang="en-US" sz="1400" dirty="0">
                <a:solidFill>
                  <a:schemeClr val="bg2">
                    <a:lumMod val="25000"/>
                  </a:schemeClr>
                </a:solidFill>
                <a:latin typeface="Gill Snas" charset="0"/>
                <a:cs typeface="Gill Snas" charset="0"/>
              </a:rPr>
            </a:br>
            <a:endParaRPr lang="en-US" dirty="0"/>
          </a:p>
        </p:txBody>
      </p:sp>
    </p:spTree>
    <p:extLst>
      <p:ext uri="{BB962C8B-B14F-4D97-AF65-F5344CB8AC3E}">
        <p14:creationId xmlns:p14="http://schemas.microsoft.com/office/powerpoint/2010/main" val="3251030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7108" y="2130425"/>
            <a:ext cx="6981092" cy="1470025"/>
          </a:xfrm>
          <a:prstGeom prst="rect">
            <a:avLst/>
          </a:prstGeom>
        </p:spPr>
        <p:txBody>
          <a:bodyPr/>
          <a:lstStyle>
            <a:lvl1pPr algn="l">
              <a:defRPr lang="en-US" sz="2800" b="1" kern="1200" dirty="0">
                <a:solidFill>
                  <a:srgbClr val="A4B16F"/>
                </a:solidFill>
                <a:latin typeface="Gill Sans"/>
                <a:ea typeface="+mn-ea"/>
                <a:cs typeface="Gill Sans"/>
              </a:defRPr>
            </a:lvl1pPr>
          </a:lstStyle>
          <a:p>
            <a:r>
              <a:rPr lang="en-US" dirty="0"/>
              <a:t>Click to edit Master title style</a:t>
            </a:r>
          </a:p>
        </p:txBody>
      </p:sp>
      <p:sp>
        <p:nvSpPr>
          <p:cNvPr id="3" name="Subtitle 2"/>
          <p:cNvSpPr>
            <a:spLocks noGrp="1"/>
          </p:cNvSpPr>
          <p:nvPr>
            <p:ph type="subTitle" idx="1"/>
          </p:nvPr>
        </p:nvSpPr>
        <p:spPr>
          <a:xfrm>
            <a:off x="1477108" y="3886200"/>
            <a:ext cx="6295292" cy="1752600"/>
          </a:xfrm>
          <a:prstGeom prst="rect">
            <a:avLst/>
          </a:prstGeom>
        </p:spPr>
        <p:txBody>
          <a:bodyPr/>
          <a:lstStyle>
            <a:lvl1pPr marL="0" indent="0" algn="l">
              <a:buNone/>
              <a:defRPr lang="en-US" sz="2000" kern="1200" dirty="0" smtClean="0">
                <a:solidFill>
                  <a:srgbClr val="A4B16F"/>
                </a:solidFill>
                <a:latin typeface="Gill Sans"/>
                <a:ea typeface="+mn-ea"/>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3F713A5C-2932-4534-9E8D-1C012D084504}" type="datetime1">
              <a:rPr lang="en-US">
                <a:solidFill>
                  <a:prstClr val="black"/>
                </a:solidFill>
                <a:ea typeface="ＭＳ Ｐゴシック" pitchFamily="34" charset="-128"/>
              </a:rPr>
              <a:pPr defTabSz="457200" fontAlgn="base">
                <a:spcBef>
                  <a:spcPct val="0"/>
                </a:spcBef>
                <a:spcAft>
                  <a:spcPct val="0"/>
                </a:spcAft>
                <a:defRPr/>
              </a:pPr>
              <a:t>12/5/2018</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2" name="Oval 11"/>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a:solidFill>
                <a:prstClr val="black"/>
              </a:solidFill>
            </a:endParaRPr>
          </a:p>
        </p:txBody>
      </p:sp>
      <p:sp>
        <p:nvSpPr>
          <p:cNvPr id="13"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7178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9231" y="90006"/>
            <a:ext cx="7807569" cy="745263"/>
          </a:xfrm>
          <a:prstGeom prst="rect">
            <a:avLst/>
          </a:prstGeom>
        </p:spPr>
        <p:txBody>
          <a:bodyPr anchor="ctr" anchorCtr="0"/>
          <a:lstStyle>
            <a:lvl1pPr algn="l">
              <a:defRPr lang="en-US" sz="2400" b="1" kern="1200" cap="all" baseline="0" dirty="0" smtClean="0">
                <a:solidFill>
                  <a:srgbClr val="000000"/>
                </a:solidFill>
                <a:latin typeface="Gill Sans"/>
                <a:ea typeface="+mn-ea"/>
                <a:cs typeface="Gill Sans"/>
              </a:defRPr>
            </a:lvl1pPr>
          </a:lstStyle>
          <a:p>
            <a:r>
              <a:rPr lang="en-US" dirty="0"/>
              <a:t>Click to edit Master title style</a:t>
            </a:r>
          </a:p>
        </p:txBody>
      </p:sp>
      <p:sp>
        <p:nvSpPr>
          <p:cNvPr id="3" name="Content Placeholder 2"/>
          <p:cNvSpPr>
            <a:spLocks noGrp="1"/>
          </p:cNvSpPr>
          <p:nvPr>
            <p:ph idx="1"/>
          </p:nvPr>
        </p:nvSpPr>
        <p:spPr>
          <a:xfrm>
            <a:off x="896816" y="835269"/>
            <a:ext cx="7789984" cy="5387608"/>
          </a:xfrm>
          <a:prstGeom prst="rect">
            <a:avLst/>
          </a:prstGeom>
        </p:spPr>
        <p:txBody>
          <a:bodyPr/>
          <a:lstStyle>
            <a:lvl1pPr marL="0" indent="0">
              <a:lnSpc>
                <a:spcPct val="150000"/>
              </a:lnSpc>
              <a:spcAft>
                <a:spcPts val="0"/>
              </a:spcAft>
              <a:buFont typeface="Arial" panose="020B0604020202020204" pitchFamily="34" charset="0"/>
              <a:buNone/>
              <a:defRPr lang="en-US" sz="2400" b="1" kern="1200" cap="all" baseline="0" dirty="0" smtClean="0">
                <a:solidFill>
                  <a:srgbClr val="A4B16F"/>
                </a:solidFill>
                <a:latin typeface="Gill Sans"/>
                <a:ea typeface="+mn-ea"/>
                <a:cs typeface="Gill Sans"/>
              </a:defRPr>
            </a:lvl1pPr>
            <a:lvl2pPr marL="0" indent="0">
              <a:buNone/>
              <a:defRPr lang="en-US" sz="2000" kern="1200" dirty="0" smtClean="0">
                <a:solidFill>
                  <a:srgbClr val="A4B16F"/>
                </a:solidFill>
                <a:latin typeface="Gill Sans"/>
                <a:ea typeface="+mn-ea"/>
                <a:cs typeface="Gill Sans"/>
              </a:defRPr>
            </a:lvl2pPr>
            <a:lvl3pPr marL="0" indent="0">
              <a:lnSpc>
                <a:spcPct val="200000"/>
              </a:lnSpc>
              <a:buNone/>
              <a:defRPr lang="en-US" sz="1800" kern="1200" dirty="0" smtClean="0">
                <a:solidFill>
                  <a:schemeClr val="tx1"/>
                </a:solidFill>
                <a:latin typeface="Arial" pitchFamily="34" charset="0"/>
                <a:ea typeface="ＭＳ Ｐゴシック" pitchFamily="34" charset="-128"/>
                <a:cs typeface="+mn-cs"/>
              </a:defRPr>
            </a:lvl3pPr>
            <a:lvl4pPr marL="623888" indent="-536575">
              <a:buFont typeface="Wingdings" panose="05000000000000000000" pitchFamily="2" charset="2"/>
              <a:buChar char="§"/>
              <a:defRPr/>
            </a:lvl4pPr>
            <a:lvl5pPr marL="984250" indent="-360363">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0F34E562-BF6F-4C59-B768-59E760B680E5}" type="datetime1">
              <a:rPr lang="en-US">
                <a:solidFill>
                  <a:prstClr val="black"/>
                </a:solidFill>
                <a:ea typeface="ＭＳ Ｐゴシック" pitchFamily="34" charset="-128"/>
              </a:rPr>
              <a:pPr defTabSz="457200" fontAlgn="base">
                <a:spcBef>
                  <a:spcPct val="0"/>
                </a:spcBef>
                <a:spcAft>
                  <a:spcPct val="0"/>
                </a:spcAft>
                <a:defRPr/>
              </a:pPr>
              <a:t>12/5/2018</a:t>
            </a:fld>
            <a:endParaRPr lang="en-US" dirty="0">
              <a:solidFill>
                <a:prstClr val="black"/>
              </a:solidFill>
              <a:ea typeface="ＭＳ Ｐゴシック" pitchFamily="34" charset="-128"/>
            </a:endParaRPr>
          </a:p>
        </p:txBody>
      </p:sp>
      <p:sp>
        <p:nvSpPr>
          <p:cNvPr id="9"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8" name="Oval 17"/>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a:solidFill>
                <a:prstClr val="black"/>
              </a:solidFill>
            </a:endParaRPr>
          </a:p>
        </p:txBody>
      </p:sp>
      <p:sp>
        <p:nvSpPr>
          <p:cNvPr id="19"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1019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6816" y="70338"/>
            <a:ext cx="7789984" cy="764931"/>
          </a:xfrm>
          <a:prstGeom prst="rect">
            <a:avLst/>
          </a:prstGeom>
        </p:spPr>
        <p:txBody>
          <a:bodyPr anchor="ctr" anchorCtr="0"/>
          <a:lstStyle>
            <a:lvl1pPr algn="l">
              <a:defRPr lang="en-US" sz="2400" b="1" kern="1200" cap="all" baseline="0" dirty="0" smtClean="0">
                <a:solidFill>
                  <a:srgbClr val="000000"/>
                </a:solidFill>
                <a:latin typeface="Gill Sans"/>
                <a:ea typeface="+mn-ea"/>
                <a:cs typeface="Gill Sans"/>
              </a:defRPr>
            </a:lvl1pPr>
          </a:lstStyle>
          <a:p>
            <a:r>
              <a:rPr lang="en-US" dirty="0"/>
              <a:t>Click to edit Master title style</a:t>
            </a:r>
          </a:p>
        </p:txBody>
      </p:sp>
      <p:sp>
        <p:nvSpPr>
          <p:cNvPr id="3" name="Content Placeholder 2"/>
          <p:cNvSpPr>
            <a:spLocks noGrp="1"/>
          </p:cNvSpPr>
          <p:nvPr>
            <p:ph idx="1"/>
          </p:nvPr>
        </p:nvSpPr>
        <p:spPr>
          <a:xfrm>
            <a:off x="896816" y="835269"/>
            <a:ext cx="7789984" cy="5387608"/>
          </a:xfrm>
          <a:prstGeom prst="rect">
            <a:avLst/>
          </a:prstGeom>
        </p:spPr>
        <p:txBody>
          <a:bodyPr/>
          <a:lstStyle>
            <a:lvl1pPr marL="0" indent="0">
              <a:lnSpc>
                <a:spcPct val="150000"/>
              </a:lnSpc>
              <a:buFont typeface="Arial" panose="020B0604020202020204" pitchFamily="34" charset="0"/>
              <a:buNone/>
              <a:defRPr lang="en-US" sz="2400" b="1" kern="1200" cap="all" baseline="0" dirty="0" smtClean="0">
                <a:solidFill>
                  <a:srgbClr val="A4B16F"/>
                </a:solidFill>
                <a:latin typeface="Gill Sans"/>
                <a:ea typeface="+mn-ea"/>
                <a:cs typeface="Gill Sans"/>
              </a:defRPr>
            </a:lvl1pPr>
            <a:lvl2pPr marL="447675" indent="-447675">
              <a:lnSpc>
                <a:spcPct val="150000"/>
              </a:lnSpc>
              <a:defRPr lang="en-US" sz="2000" kern="1200" dirty="0" smtClean="0">
                <a:solidFill>
                  <a:srgbClr val="A4B16F"/>
                </a:solidFill>
                <a:latin typeface="Gill Sans"/>
                <a:ea typeface="+mn-ea"/>
                <a:cs typeface="Gill Sans"/>
              </a:defRPr>
            </a:lvl2pPr>
            <a:lvl3pPr marL="809625" indent="-361950">
              <a:lnSpc>
                <a:spcPct val="150000"/>
              </a:lnSpc>
              <a:buFont typeface="Wingdings" panose="05000000000000000000" pitchFamily="2" charset="2"/>
              <a:buChar char="§"/>
              <a:defRPr lang="en-US" sz="1800" kern="1200" dirty="0" smtClean="0">
                <a:solidFill>
                  <a:schemeClr val="tx1"/>
                </a:solidFill>
                <a:latin typeface="Arial" pitchFamily="34" charset="0"/>
                <a:ea typeface="ＭＳ Ｐゴシック" pitchFamily="34" charset="-128"/>
                <a:cs typeface="+mn-cs"/>
              </a:defRPr>
            </a:lvl3pPr>
            <a:lvl4pPr marL="1257300" indent="-360363">
              <a:buFont typeface="Arial" panose="020B0604020202020204" pitchFamily="34" charset="0"/>
              <a:buChar char="•"/>
              <a:defRPr/>
            </a:lvl4pPr>
            <a:lvl5pPr marL="1617663" indent="-360363">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54FD9519-BB22-46F4-B759-70E021C5ECED}" type="datetime1">
              <a:rPr lang="en-US">
                <a:solidFill>
                  <a:prstClr val="black"/>
                </a:solidFill>
                <a:ea typeface="ＭＳ Ｐゴシック" pitchFamily="34" charset="-128"/>
              </a:rPr>
              <a:pPr defTabSz="457200" fontAlgn="base">
                <a:spcBef>
                  <a:spcPct val="0"/>
                </a:spcBef>
                <a:spcAft>
                  <a:spcPct val="0"/>
                </a:spcAft>
                <a:defRPr/>
              </a:pPr>
              <a:t>12/5/2018</a:t>
            </a:fld>
            <a:endParaRPr lang="en-US" dirty="0">
              <a:solidFill>
                <a:prstClr val="black"/>
              </a:solidFill>
              <a:ea typeface="ＭＳ Ｐゴシック" pitchFamily="34" charset="-128"/>
            </a:endParaRPr>
          </a:p>
        </p:txBody>
      </p:sp>
      <p:sp>
        <p:nvSpPr>
          <p:cNvPr id="8"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4" name="Oval 13"/>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a:solidFill>
                <a:prstClr val="black"/>
              </a:solidFill>
            </a:endParaRPr>
          </a:p>
        </p:txBody>
      </p:sp>
      <p:sp>
        <p:nvSpPr>
          <p:cNvPr id="15"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798663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523" y="4406900"/>
            <a:ext cx="7035190" cy="1362075"/>
          </a:xfrm>
          <a:prstGeom prst="rect">
            <a:avLst/>
          </a:prstGeom>
        </p:spPr>
        <p:txBody>
          <a:bodyPr anchor="ctr"/>
          <a:lstStyle>
            <a:lvl1pPr algn="l">
              <a:defRPr lang="en-US" sz="2800" b="1" kern="1200" dirty="0">
                <a:solidFill>
                  <a:srgbClr val="A4B16F"/>
                </a:solidFill>
                <a:latin typeface="Gill Sans"/>
                <a:ea typeface="+mn-ea"/>
                <a:cs typeface="Gill Sans"/>
              </a:defRPr>
            </a:lvl1pPr>
          </a:lstStyle>
          <a:p>
            <a:r>
              <a:rPr lang="en-US" dirty="0"/>
              <a:t>Click to edit Master title style</a:t>
            </a:r>
          </a:p>
        </p:txBody>
      </p:sp>
      <p:sp>
        <p:nvSpPr>
          <p:cNvPr id="3" name="Text Placeholder 2"/>
          <p:cNvSpPr>
            <a:spLocks noGrp="1"/>
          </p:cNvSpPr>
          <p:nvPr>
            <p:ph type="body" idx="1"/>
          </p:nvPr>
        </p:nvSpPr>
        <p:spPr>
          <a:xfrm>
            <a:off x="1459523" y="2906713"/>
            <a:ext cx="7035190" cy="1500187"/>
          </a:xfrm>
          <a:prstGeom prst="rect">
            <a:avLst/>
          </a:prstGeom>
        </p:spPr>
        <p:txBody>
          <a:bodyPr anchor="b"/>
          <a:lstStyle>
            <a:lvl1pPr marL="0" indent="0">
              <a:buNone/>
              <a:defRPr lang="en-US" sz="2000" kern="1200" dirty="0" smtClean="0">
                <a:solidFill>
                  <a:srgbClr val="A4B16F"/>
                </a:solidFill>
                <a:latin typeface="Gill Sans"/>
                <a:ea typeface="+mn-ea"/>
                <a:cs typeface="Gill 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CA4324F8-2CB8-4DB3-8108-33FCF77E3E6F}" type="datetime1">
              <a:rPr lang="en-US">
                <a:solidFill>
                  <a:prstClr val="black"/>
                </a:solidFill>
                <a:ea typeface="ＭＳ Ｐゴシック" pitchFamily="34" charset="-128"/>
              </a:rPr>
              <a:pPr defTabSz="457200" fontAlgn="base">
                <a:spcBef>
                  <a:spcPct val="0"/>
                </a:spcBef>
                <a:spcAft>
                  <a:spcPct val="0"/>
                </a:spcAft>
                <a:defRPr/>
              </a:pPr>
              <a:t>12/5/2018</a:t>
            </a:fld>
            <a:endParaRPr lang="en-US" dirty="0">
              <a:solidFill>
                <a:prstClr val="black"/>
              </a:solidFill>
              <a:ea typeface="ＭＳ Ｐゴシック" pitchFamily="34" charset="-128"/>
            </a:endParaRPr>
          </a:p>
        </p:txBody>
      </p:sp>
      <p:sp>
        <p:nvSpPr>
          <p:cNvPr id="8"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4" name="Oval 13"/>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a:solidFill>
                <a:prstClr val="black"/>
              </a:solidFill>
            </a:endParaRPr>
          </a:p>
        </p:txBody>
      </p:sp>
      <p:sp>
        <p:nvSpPr>
          <p:cNvPr id="15"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91806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6816" y="274638"/>
            <a:ext cx="7789983" cy="1143000"/>
          </a:xfrm>
          <a:prstGeom prst="rect">
            <a:avLst/>
          </a:prstGeom>
        </p:spPr>
        <p:txBody>
          <a:bodyPr/>
          <a:lstStyle>
            <a:lvl1pPr algn="l">
              <a:defRPr lang="en-US" sz="2400" b="1" kern="1200" dirty="0" smtClean="0">
                <a:solidFill>
                  <a:srgbClr val="000000"/>
                </a:solidFill>
                <a:latin typeface="Gill Sans"/>
                <a:ea typeface="+mn-ea"/>
                <a:cs typeface="Gill Sans"/>
              </a:defRPr>
            </a:lvl1pPr>
          </a:lstStyle>
          <a:p>
            <a:r>
              <a:rPr lang="en-US" dirty="0"/>
              <a:t>Click to edit Master title style</a:t>
            </a:r>
          </a:p>
        </p:txBody>
      </p:sp>
      <p:sp>
        <p:nvSpPr>
          <p:cNvPr id="3" name="Content Placeholder 2"/>
          <p:cNvSpPr>
            <a:spLocks noGrp="1"/>
          </p:cNvSpPr>
          <p:nvPr>
            <p:ph sz="half" idx="1"/>
          </p:nvPr>
        </p:nvSpPr>
        <p:spPr>
          <a:xfrm>
            <a:off x="896814" y="1600200"/>
            <a:ext cx="4050000" cy="4525963"/>
          </a:xfrm>
          <a:prstGeom prst="rect">
            <a:avLst/>
          </a:prstGeom>
        </p:spPr>
        <p:txBody>
          <a:bodyPr/>
          <a:lstStyle>
            <a:lvl1pPr>
              <a:defRPr lang="en-US" sz="2400" b="1" kern="1200" dirty="0" smtClean="0">
                <a:solidFill>
                  <a:srgbClr val="A4B16F"/>
                </a:solidFill>
                <a:latin typeface="Gill Sans"/>
                <a:ea typeface="+mn-ea"/>
                <a:cs typeface="Gill Sans"/>
              </a:defRPr>
            </a:lvl1pPr>
            <a:lvl2pPr>
              <a:defRPr lang="en-US" sz="2000" kern="1200" dirty="0" smtClean="0">
                <a:solidFill>
                  <a:srgbClr val="A4B16F"/>
                </a:solidFill>
                <a:latin typeface="Gill Sans"/>
                <a:ea typeface="+mn-ea"/>
                <a:cs typeface="Gill Sans"/>
              </a:defRPr>
            </a:lvl2pPr>
            <a:lvl3pPr>
              <a:defRPr lang="en-US" sz="1800" kern="1200" dirty="0" smtClean="0">
                <a:solidFill>
                  <a:schemeClr val="tx1"/>
                </a:solidFill>
                <a:latin typeface="Arial" pitchFamily="34" charset="0"/>
                <a:ea typeface="ＭＳ Ｐゴシック" pitchFamily="34" charset="-128"/>
                <a:cs typeface="+mn-cs"/>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73160" y="1600200"/>
            <a:ext cx="4050000" cy="4525963"/>
          </a:xfrm>
          <a:prstGeom prst="rect">
            <a:avLst/>
          </a:prstGeom>
        </p:spPr>
        <p:txBody>
          <a:bodyPr/>
          <a:lstStyle>
            <a:lvl1pPr marL="342900" indent="-342900">
              <a:defRPr lang="en-US" sz="2400" b="1" kern="1200" dirty="0" smtClean="0">
                <a:solidFill>
                  <a:srgbClr val="A4B16F"/>
                </a:solidFill>
                <a:latin typeface="Gill Sans"/>
                <a:ea typeface="+mn-ea"/>
                <a:cs typeface="Gill Sans"/>
              </a:defRPr>
            </a:lvl1pPr>
            <a:lvl2pPr marL="742950" indent="-285750">
              <a:defRPr lang="en-US" sz="2000" kern="1200" dirty="0" smtClean="0">
                <a:solidFill>
                  <a:srgbClr val="A4B16F"/>
                </a:solidFill>
                <a:latin typeface="Gill Sans"/>
                <a:ea typeface="+mn-ea"/>
                <a:cs typeface="Gill Sans"/>
              </a:defRPr>
            </a:lvl2pPr>
            <a:lvl3pPr marL="1143000" indent="-228600">
              <a:defRPr lang="en-US" sz="1800" kern="1200" dirty="0" smtClean="0">
                <a:solidFill>
                  <a:schemeClr val="tx1"/>
                </a:solidFill>
                <a:latin typeface="Arial" pitchFamily="34" charset="0"/>
                <a:ea typeface="ＭＳ Ｐゴシック" pitchFamily="34" charset="-128"/>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457200" rtl="0" eaLnBrk="0" fontAlgn="base" hangingPunct="0">
              <a:spcBef>
                <a:spcPct val="20000"/>
              </a:spcBef>
              <a:spcAft>
                <a:spcPct val="0"/>
              </a:spcAft>
              <a:buFont typeface="Arial" pitchFamily="34" charset="0"/>
              <a:buChar char="•"/>
            </a:pPr>
            <a:r>
              <a:rPr lang="en-US" dirty="0"/>
              <a:t>Click to edit Master text styles</a:t>
            </a:r>
          </a:p>
          <a:p>
            <a:pPr marL="742950" lvl="1" indent="-285750" algn="l" defTabSz="457200" rtl="0" eaLnBrk="0" fontAlgn="base" hangingPunct="0">
              <a:spcBef>
                <a:spcPct val="20000"/>
              </a:spcBef>
              <a:spcAft>
                <a:spcPct val="0"/>
              </a:spcAft>
              <a:buFont typeface="Arial" pitchFamily="34" charset="0"/>
              <a:buChar char="–"/>
            </a:pPr>
            <a:r>
              <a:rPr lang="en-US" dirty="0"/>
              <a:t>Second level</a:t>
            </a:r>
          </a:p>
          <a:p>
            <a:pPr marL="1143000" lvl="2" indent="-228600" algn="l" defTabSz="457200" rtl="0" eaLnBrk="0" fontAlgn="base" hangingPunct="0">
              <a:spcBef>
                <a:spcPct val="20000"/>
              </a:spcBef>
              <a:spcAft>
                <a:spcPct val="0"/>
              </a:spcAft>
              <a:buFont typeface="Arial" pitchFamily="34" charset="0"/>
              <a:buChar char="•"/>
            </a:pPr>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52341320-839A-4850-9931-04621EBB9E36}" type="datetime1">
              <a:rPr lang="en-US">
                <a:solidFill>
                  <a:prstClr val="black"/>
                </a:solidFill>
                <a:ea typeface="ＭＳ Ｐゴシック" pitchFamily="34" charset="-128"/>
              </a:rPr>
              <a:pPr defTabSz="457200" fontAlgn="base">
                <a:spcBef>
                  <a:spcPct val="0"/>
                </a:spcBef>
                <a:spcAft>
                  <a:spcPct val="0"/>
                </a:spcAft>
                <a:defRPr/>
              </a:pPr>
              <a:t>12/5/2018</a:t>
            </a:fld>
            <a:endParaRPr lang="en-US" dirty="0">
              <a:solidFill>
                <a:prstClr val="black"/>
              </a:solidFill>
              <a:ea typeface="ＭＳ Ｐゴシック" pitchFamily="34" charset="-128"/>
            </a:endParaRPr>
          </a:p>
        </p:txBody>
      </p:sp>
      <p:sp>
        <p:nvSpPr>
          <p:cNvPr id="9"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5" name="Oval 14"/>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a:solidFill>
                <a:prstClr val="black"/>
              </a:solidFill>
            </a:endParaRPr>
          </a:p>
        </p:txBody>
      </p:sp>
      <p:sp>
        <p:nvSpPr>
          <p:cNvPr id="16"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6494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6816" y="90006"/>
            <a:ext cx="8247184" cy="652944"/>
          </a:xfrm>
          <a:prstGeom prst="rect">
            <a:avLst/>
          </a:prstGeom>
        </p:spPr>
        <p:txBody>
          <a:bodyPr/>
          <a:lstStyle>
            <a:lvl1pPr algn="l">
              <a:lnSpc>
                <a:spcPct val="150000"/>
              </a:lnSpc>
              <a:defRPr lang="en-US" sz="2400" b="1" kern="1200" cap="all" baseline="0" dirty="0">
                <a:solidFill>
                  <a:srgbClr val="000000"/>
                </a:solidFill>
                <a:latin typeface="Gill Sans"/>
                <a:ea typeface="+mn-ea"/>
                <a:cs typeface="Gill Sans"/>
              </a:defRPr>
            </a:lvl1pPr>
          </a:lstStyle>
          <a:p>
            <a:r>
              <a:rPr lang="en-US" dirty="0"/>
              <a:t>Click to edit Master title style</a:t>
            </a:r>
          </a:p>
        </p:txBody>
      </p:sp>
      <p:sp>
        <p:nvSpPr>
          <p:cNvPr id="6"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9D063FA6-F4CA-493A-A821-95EF10B3863F}" type="datetime1">
              <a:rPr lang="en-US">
                <a:solidFill>
                  <a:prstClr val="black"/>
                </a:solidFill>
                <a:ea typeface="ＭＳ Ｐゴシック" pitchFamily="34" charset="-128"/>
              </a:rPr>
              <a:pPr defTabSz="457200" fontAlgn="base">
                <a:spcBef>
                  <a:spcPct val="0"/>
                </a:spcBef>
                <a:spcAft>
                  <a:spcPct val="0"/>
                </a:spcAft>
                <a:defRPr/>
              </a:pPr>
              <a:t>12/5/2018</a:t>
            </a:fld>
            <a:endParaRPr lang="en-US" dirty="0">
              <a:solidFill>
                <a:prstClr val="black"/>
              </a:solidFill>
              <a:ea typeface="ＭＳ Ｐゴシック" pitchFamily="34" charset="-128"/>
            </a:endParaRPr>
          </a:p>
        </p:txBody>
      </p:sp>
      <p:sp>
        <p:nvSpPr>
          <p:cNvPr id="7"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3" name="Oval 12"/>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a:solidFill>
                <a:prstClr val="black"/>
              </a:solidFill>
            </a:endParaRPr>
          </a:p>
        </p:txBody>
      </p:sp>
      <p:sp>
        <p:nvSpPr>
          <p:cNvPr id="14"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73712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E597830B-32D0-4A00-A109-A335D623297D}" type="datetime1">
              <a:rPr lang="en-US">
                <a:solidFill>
                  <a:prstClr val="black"/>
                </a:solidFill>
                <a:ea typeface="ＭＳ Ｐゴシック" pitchFamily="34" charset="-128"/>
              </a:rPr>
              <a:pPr defTabSz="457200" fontAlgn="base">
                <a:spcBef>
                  <a:spcPct val="0"/>
                </a:spcBef>
                <a:spcAft>
                  <a:spcPct val="0"/>
                </a:spcAft>
                <a:defRPr/>
              </a:pPr>
              <a:t>12/5/2018</a:t>
            </a:fld>
            <a:endParaRPr lang="en-US" dirty="0">
              <a:solidFill>
                <a:prstClr val="black"/>
              </a:solidFill>
              <a:ea typeface="ＭＳ Ｐゴシック" pitchFamily="34" charset="-128"/>
            </a:endParaRPr>
          </a:p>
        </p:txBody>
      </p:sp>
      <p:sp>
        <p:nvSpPr>
          <p:cNvPr id="6"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2" name="Oval 11"/>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a:solidFill>
                <a:prstClr val="black"/>
              </a:solidFill>
            </a:endParaRPr>
          </a:p>
        </p:txBody>
      </p:sp>
      <p:sp>
        <p:nvSpPr>
          <p:cNvPr id="13"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5056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7A975F3B-1523-41FE-9CEA-042748CE6ACD}" type="datetimeFigureOut">
              <a:rPr lang="en-ZA" smtClean="0"/>
              <a:pPr/>
              <a:t>2018/12/05</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E1B64FC-0FB0-4D0E-B757-407C0BC0C04A}" type="slidenum">
              <a:rPr lang="en-ZA" smtClean="0"/>
              <a:pPr/>
              <a:t>‹#›</a:t>
            </a:fld>
            <a:endParaRPr lang="en-ZA"/>
          </a:p>
        </p:txBody>
      </p:sp>
    </p:spTree>
    <p:extLst>
      <p:ext uri="{BB962C8B-B14F-4D97-AF65-F5344CB8AC3E}">
        <p14:creationId xmlns:p14="http://schemas.microsoft.com/office/powerpoint/2010/main" val="3749772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816" y="273050"/>
            <a:ext cx="2568697"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6816" y="1435100"/>
            <a:ext cx="256869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252A1D04-DFEE-46A1-A188-A4D6F8F3F590}" type="datetime1">
              <a:rPr lang="en-US">
                <a:solidFill>
                  <a:prstClr val="black"/>
                </a:solidFill>
                <a:ea typeface="ＭＳ Ｐゴシック" pitchFamily="34" charset="-128"/>
              </a:rPr>
              <a:pPr defTabSz="457200" fontAlgn="base">
                <a:spcBef>
                  <a:spcPct val="0"/>
                </a:spcBef>
                <a:spcAft>
                  <a:spcPct val="0"/>
                </a:spcAft>
                <a:defRPr/>
              </a:pPr>
              <a:t>12/5/2018</a:t>
            </a:fld>
            <a:endParaRPr lang="en-US" dirty="0">
              <a:solidFill>
                <a:prstClr val="black"/>
              </a:solidFill>
              <a:ea typeface="ＭＳ Ｐゴシック" pitchFamily="34" charset="-128"/>
            </a:endParaRPr>
          </a:p>
        </p:txBody>
      </p:sp>
      <p:sp>
        <p:nvSpPr>
          <p:cNvPr id="9"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5" name="Oval 14"/>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a:solidFill>
                <a:prstClr val="black"/>
              </a:solidFill>
            </a:endParaRPr>
          </a:p>
        </p:txBody>
      </p:sp>
      <p:sp>
        <p:nvSpPr>
          <p:cNvPr id="16"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48108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44E374E3-DC7C-44D5-9424-E52ECA93ED9F}" type="datetime1">
              <a:rPr lang="en-US">
                <a:solidFill>
                  <a:prstClr val="black"/>
                </a:solidFill>
                <a:ea typeface="ＭＳ Ｐゴシック" pitchFamily="34" charset="-128"/>
              </a:rPr>
              <a:pPr defTabSz="457200" fontAlgn="base">
                <a:spcBef>
                  <a:spcPct val="0"/>
                </a:spcBef>
                <a:spcAft>
                  <a:spcPct val="0"/>
                </a:spcAft>
                <a:defRPr/>
              </a:pPr>
              <a:t>12/5/2018</a:t>
            </a:fld>
            <a:endParaRPr lang="en-US" dirty="0">
              <a:solidFill>
                <a:prstClr val="black"/>
              </a:solidFill>
              <a:ea typeface="ＭＳ Ｐゴシック" pitchFamily="34" charset="-128"/>
            </a:endParaRPr>
          </a:p>
        </p:txBody>
      </p:sp>
      <p:sp>
        <p:nvSpPr>
          <p:cNvPr id="9"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5" name="Oval 14"/>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a:solidFill>
                <a:prstClr val="black"/>
              </a:solidFill>
            </a:endParaRPr>
          </a:p>
        </p:txBody>
      </p:sp>
      <p:sp>
        <p:nvSpPr>
          <p:cNvPr id="16"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29831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491742AA-FB39-4743-8D79-A47C6E0FCC17}" type="datetime1">
              <a:rPr lang="en-US">
                <a:solidFill>
                  <a:prstClr val="black"/>
                </a:solidFill>
                <a:ea typeface="ＭＳ Ｐゴシック" pitchFamily="34" charset="-128"/>
              </a:rPr>
              <a:pPr defTabSz="457200" fontAlgn="base">
                <a:spcBef>
                  <a:spcPct val="0"/>
                </a:spcBef>
                <a:spcAft>
                  <a:spcPct val="0"/>
                </a:spcAft>
                <a:defRPr/>
              </a:pPr>
              <a:t>12/5/2018</a:t>
            </a:fld>
            <a:endParaRPr lang="en-US" dirty="0">
              <a:solidFill>
                <a:prstClr val="black"/>
              </a:solidFill>
              <a:ea typeface="ＭＳ Ｐゴシック" pitchFamily="34" charset="-128"/>
            </a:endParaRPr>
          </a:p>
        </p:txBody>
      </p:sp>
      <p:sp>
        <p:nvSpPr>
          <p:cNvPr id="8"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5" name="Oval 14"/>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a:solidFill>
                <a:prstClr val="black"/>
              </a:solidFill>
            </a:endParaRPr>
          </a:p>
        </p:txBody>
      </p:sp>
      <p:sp>
        <p:nvSpPr>
          <p:cNvPr id="16"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23386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B3ED148C-8680-4A42-A40D-8DDE8667E77B}" type="datetime1">
              <a:rPr lang="en-US">
                <a:solidFill>
                  <a:prstClr val="black"/>
                </a:solidFill>
                <a:ea typeface="ＭＳ Ｐゴシック" pitchFamily="34" charset="-128"/>
              </a:rPr>
              <a:pPr defTabSz="457200" fontAlgn="base">
                <a:spcBef>
                  <a:spcPct val="0"/>
                </a:spcBef>
                <a:spcAft>
                  <a:spcPct val="0"/>
                </a:spcAft>
                <a:defRPr/>
              </a:pPr>
              <a:t>12/5/2018</a:t>
            </a:fld>
            <a:endParaRPr lang="en-US" dirty="0">
              <a:solidFill>
                <a:prstClr val="black"/>
              </a:solidFill>
              <a:ea typeface="ＭＳ Ｐゴシック" pitchFamily="34" charset="-128"/>
            </a:endParaRPr>
          </a:p>
        </p:txBody>
      </p:sp>
      <p:sp>
        <p:nvSpPr>
          <p:cNvPr id="8"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4" name="Oval 13"/>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a:solidFill>
                <a:prstClr val="black"/>
              </a:solidFill>
            </a:endParaRPr>
          </a:p>
        </p:txBody>
      </p:sp>
      <p:sp>
        <p:nvSpPr>
          <p:cNvPr id="15"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35276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BLACK_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16051"/>
            <a:ext cx="8229600" cy="1603375"/>
          </a:xfrm>
          <a:prstGeom prst="rect">
            <a:avLst/>
          </a:prstGeom>
        </p:spPr>
        <p:txBody>
          <a:bodyPr/>
          <a:lstStyle>
            <a:lvl1pPr>
              <a:lnSpc>
                <a:spcPts val="4000"/>
              </a:lnSpc>
              <a:defRPr sz="3600" b="0"/>
            </a:lvl1pPr>
          </a:lstStyle>
          <a:p>
            <a:r>
              <a:rPr lang="en-US"/>
              <a:t>Click to edit Master title style</a:t>
            </a:r>
            <a:endParaRPr lang="en-US" dirty="0"/>
          </a:p>
        </p:txBody>
      </p:sp>
    </p:spTree>
    <p:extLst>
      <p:ext uri="{BB962C8B-B14F-4D97-AF65-F5344CB8AC3E}">
        <p14:creationId xmlns:p14="http://schemas.microsoft.com/office/powerpoint/2010/main" val="102786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7A975F3B-1523-41FE-9CEA-042748CE6ACD}" type="datetimeFigureOut">
              <a:rPr lang="en-ZA" smtClean="0"/>
              <a:pPr/>
              <a:t>2018/12/05</a:t>
            </a:fld>
            <a:endParaRPr lang="en-Z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E1B64FC-0FB0-4D0E-B757-407C0BC0C04A}" type="slidenum">
              <a:rPr lang="en-ZA" smtClean="0"/>
              <a:pPr/>
              <a:t>‹#›</a:t>
            </a:fld>
            <a:endParaRPr lang="en-ZA"/>
          </a:p>
        </p:txBody>
      </p:sp>
    </p:spTree>
    <p:extLst>
      <p:ext uri="{BB962C8B-B14F-4D97-AF65-F5344CB8AC3E}">
        <p14:creationId xmlns:p14="http://schemas.microsoft.com/office/powerpoint/2010/main" val="85672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7A975F3B-1523-41FE-9CEA-042748CE6ACD}" type="datetimeFigureOut">
              <a:rPr lang="en-ZA" smtClean="0"/>
              <a:pPr/>
              <a:t>2018/12/05</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E1B64FC-0FB0-4D0E-B757-407C0BC0C04A}" type="slidenum">
              <a:rPr lang="en-ZA" smtClean="0"/>
              <a:pPr/>
              <a:t>‹#›</a:t>
            </a:fld>
            <a:endParaRPr lang="en-ZA"/>
          </a:p>
        </p:txBody>
      </p:sp>
    </p:spTree>
    <p:extLst>
      <p:ext uri="{BB962C8B-B14F-4D97-AF65-F5344CB8AC3E}">
        <p14:creationId xmlns:p14="http://schemas.microsoft.com/office/powerpoint/2010/main" val="242955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7A975F3B-1523-41FE-9CEA-042748CE6ACD}" type="datetimeFigureOut">
              <a:rPr lang="en-ZA" smtClean="0"/>
              <a:pPr/>
              <a:t>2018/12/05</a:t>
            </a:fld>
            <a:endParaRPr lang="en-Z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E1B64FC-0FB0-4D0E-B757-407C0BC0C04A}" type="slidenum">
              <a:rPr lang="en-ZA" smtClean="0"/>
              <a:pPr/>
              <a:t>‹#›</a:t>
            </a:fld>
            <a:endParaRPr lang="en-ZA"/>
          </a:p>
        </p:txBody>
      </p:sp>
    </p:spTree>
    <p:extLst>
      <p:ext uri="{BB962C8B-B14F-4D97-AF65-F5344CB8AC3E}">
        <p14:creationId xmlns:p14="http://schemas.microsoft.com/office/powerpoint/2010/main" val="4203250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7A975F3B-1523-41FE-9CEA-042748CE6ACD}" type="datetimeFigureOut">
              <a:rPr lang="en-ZA" smtClean="0"/>
              <a:pPr/>
              <a:t>2018/12/05</a:t>
            </a:fld>
            <a:endParaRPr lang="en-Z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E1B64FC-0FB0-4D0E-B757-407C0BC0C04A}" type="slidenum">
              <a:rPr lang="en-ZA" smtClean="0"/>
              <a:pPr/>
              <a:t>‹#›</a:t>
            </a:fld>
            <a:endParaRPr lang="en-ZA"/>
          </a:p>
        </p:txBody>
      </p:sp>
    </p:spTree>
    <p:extLst>
      <p:ext uri="{BB962C8B-B14F-4D97-AF65-F5344CB8AC3E}">
        <p14:creationId xmlns:p14="http://schemas.microsoft.com/office/powerpoint/2010/main" val="256681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7A975F3B-1523-41FE-9CEA-042748CE6ACD}" type="datetimeFigureOut">
              <a:rPr lang="en-ZA" smtClean="0"/>
              <a:pPr/>
              <a:t>2018/12/05</a:t>
            </a:fld>
            <a:endParaRPr lang="en-Z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E1B64FC-0FB0-4D0E-B757-407C0BC0C04A}" type="slidenum">
              <a:rPr lang="en-ZA" smtClean="0"/>
              <a:pPr/>
              <a:t>‹#›</a:t>
            </a:fld>
            <a:endParaRPr lang="en-ZA"/>
          </a:p>
        </p:txBody>
      </p:sp>
    </p:spTree>
    <p:extLst>
      <p:ext uri="{BB962C8B-B14F-4D97-AF65-F5344CB8AC3E}">
        <p14:creationId xmlns:p14="http://schemas.microsoft.com/office/powerpoint/2010/main" val="425635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7A975F3B-1523-41FE-9CEA-042748CE6ACD}" type="datetimeFigureOut">
              <a:rPr lang="en-ZA" smtClean="0"/>
              <a:pPr/>
              <a:t>2018/12/05</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E1B64FC-0FB0-4D0E-B757-407C0BC0C04A}" type="slidenum">
              <a:rPr lang="en-ZA" smtClean="0"/>
              <a:pPr/>
              <a:t>‹#›</a:t>
            </a:fld>
            <a:endParaRPr lang="en-ZA"/>
          </a:p>
        </p:txBody>
      </p:sp>
    </p:spTree>
    <p:extLst>
      <p:ext uri="{BB962C8B-B14F-4D97-AF65-F5344CB8AC3E}">
        <p14:creationId xmlns:p14="http://schemas.microsoft.com/office/powerpoint/2010/main" val="200270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7A975F3B-1523-41FE-9CEA-042748CE6ACD}" type="datetimeFigureOut">
              <a:rPr lang="en-ZA" smtClean="0"/>
              <a:pPr/>
              <a:t>2018/12/05</a:t>
            </a:fld>
            <a:endParaRPr lang="en-Z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endParaRPr lang="en-ZA"/>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fld id="{DE1B64FC-0FB0-4D0E-B757-407C0BC0C04A}" type="slidenum">
              <a:rPr lang="en-ZA" smtClean="0"/>
              <a:pPr/>
              <a:t>‹#›</a:t>
            </a:fld>
            <a:endParaRPr lang="en-ZA"/>
          </a:p>
        </p:txBody>
      </p:sp>
    </p:spTree>
    <p:extLst>
      <p:ext uri="{BB962C8B-B14F-4D97-AF65-F5344CB8AC3E}">
        <p14:creationId xmlns:p14="http://schemas.microsoft.com/office/powerpoint/2010/main" val="190272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DWS Slide Pages1.jpg"/>
          <p:cNvPicPr>
            <a:picLocks noChangeAspect="1"/>
          </p:cNvPicPr>
          <p:nvPr userDrawn="1"/>
        </p:nvPicPr>
        <p:blipFill rotWithShape="1">
          <a:blip r:embed="rId16" cstate="print">
            <a:extLst>
              <a:ext uri="{28A0092B-C50C-407E-A947-70E740481C1C}">
                <a14:useLocalDpi xmlns:a14="http://schemas.microsoft.com/office/drawing/2010/main"/>
              </a:ext>
            </a:extLst>
          </a:blip>
          <a:srcRect/>
          <a:stretch/>
        </p:blipFill>
        <p:spPr bwMode="auto">
          <a:xfrm>
            <a:off x="-1" y="-1588"/>
            <a:ext cx="1584081" cy="651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67263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328" y="2148009"/>
            <a:ext cx="7077807" cy="1268051"/>
          </a:xfrm>
        </p:spPr>
        <p:txBody>
          <a:bodyPr/>
          <a:lstStyle/>
          <a:p>
            <a:r>
              <a:rPr lang="en-US" dirty="0"/>
              <a:t>IMPLEMENTATION AND MAINTENANCE OF THE WATER RECONCILIATION STRATEGY FOR THE WESTERN CAPE WATER SUPPLY SYSTEM </a:t>
            </a:r>
            <a:br>
              <a:rPr lang="en-US" dirty="0"/>
            </a:br>
            <a:r>
              <a:rPr lang="en-ZA" b="1" dirty="0">
                <a:solidFill>
                  <a:schemeClr val="bg1"/>
                </a:solidFill>
                <a:effectLst>
                  <a:outerShdw blurRad="38100" dist="38100" dir="2700000" algn="tl">
                    <a:srgbClr val="000000">
                      <a:alpha val="43137"/>
                    </a:srgbClr>
                  </a:outerShdw>
                </a:effectLst>
              </a:rPr>
              <a:t/>
            </a:r>
            <a:br>
              <a:rPr lang="en-ZA" b="1" dirty="0">
                <a:solidFill>
                  <a:schemeClr val="bg1"/>
                </a:solidFill>
                <a:effectLst>
                  <a:outerShdw blurRad="38100" dist="38100" dir="2700000" algn="tl">
                    <a:srgbClr val="000000">
                      <a:alpha val="43137"/>
                    </a:srgbClr>
                  </a:outerShdw>
                </a:effectLst>
              </a:rPr>
            </a:br>
            <a:r>
              <a:rPr lang="en-ZA" b="1" dirty="0"/>
              <a:t/>
            </a:r>
            <a:br>
              <a:rPr lang="en-ZA" b="1" dirty="0"/>
            </a:br>
            <a:r>
              <a:rPr lang="en-ZA" b="1" dirty="0"/>
              <a:t>PRESENTER: </a:t>
            </a:r>
            <a:r>
              <a:rPr lang="en-US" b="1" dirty="0"/>
              <a:t>Desire Sibanda/A Singh </a:t>
            </a:r>
            <a:br>
              <a:rPr lang="en-US" b="1" dirty="0"/>
            </a:br>
            <a:r>
              <a:rPr lang="en-ZA" dirty="0"/>
              <a:t/>
            </a:r>
            <a:br>
              <a:rPr lang="en-ZA" dirty="0"/>
            </a:br>
            <a:r>
              <a:rPr lang="en-ZA" dirty="0"/>
              <a:t>Thursday, 8th March 2018</a:t>
            </a:r>
            <a:endParaRPr lang="en-ZA" b="1" dirty="0"/>
          </a:p>
        </p:txBody>
      </p:sp>
    </p:spTree>
    <p:extLst>
      <p:ext uri="{BB962C8B-B14F-4D97-AF65-F5344CB8AC3E}">
        <p14:creationId xmlns:p14="http://schemas.microsoft.com/office/powerpoint/2010/main" val="397057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241" y="137723"/>
            <a:ext cx="7772400" cy="819809"/>
          </a:xfrm>
        </p:spPr>
        <p:txBody>
          <a:bodyPr/>
          <a:lstStyle/>
          <a:p>
            <a:r>
              <a:rPr lang="en-ZA" sz="2800" dirty="0"/>
              <a:t>WORK PACKAGE 2: IMPROVE AND UPDATE THE RECONCILIATION STRATEGY</a:t>
            </a:r>
          </a:p>
        </p:txBody>
      </p:sp>
      <p:sp>
        <p:nvSpPr>
          <p:cNvPr id="3" name="Subtitle 2"/>
          <p:cNvSpPr>
            <a:spLocks noGrp="1"/>
          </p:cNvSpPr>
          <p:nvPr>
            <p:ph type="subTitle" idx="1"/>
          </p:nvPr>
        </p:nvSpPr>
        <p:spPr>
          <a:xfrm>
            <a:off x="1777040" y="1162373"/>
            <a:ext cx="6561047" cy="4971008"/>
          </a:xfrm>
        </p:spPr>
        <p:txBody>
          <a:bodyPr/>
          <a:lstStyle/>
          <a:p>
            <a:pPr marL="457200" indent="-457200" algn="l">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Monitor Water Resources Availability</a:t>
            </a:r>
          </a:p>
          <a:p>
            <a:pPr marL="914400" lvl="1" indent="-457200" algn="l">
              <a:buFont typeface="Arial" panose="020B0604020202020204" pitchFamily="34" charset="0"/>
              <a:buChar char="•"/>
            </a:pPr>
            <a:r>
              <a:rPr lang="en-US" sz="1800" dirty="0">
                <a:ea typeface="Times New Roman" panose="02020603050405020304" pitchFamily="18" charset="0"/>
                <a:cs typeface="Times New Roman" panose="02020603050405020304" pitchFamily="18" charset="0"/>
              </a:rPr>
              <a:t>Gather information on the changes in the supply from WCWSS water sources</a:t>
            </a:r>
          </a:p>
          <a:p>
            <a:pPr marL="914400" lvl="1" indent="-457200" algn="l">
              <a:buFont typeface="Arial" panose="020B0604020202020204" pitchFamily="34" charset="0"/>
              <a:buChar char="•"/>
            </a:pPr>
            <a:r>
              <a:rPr lang="en-US" sz="1800" dirty="0">
                <a:ea typeface="Times New Roman" panose="02020603050405020304" pitchFamily="18" charset="0"/>
                <a:cs typeface="Times New Roman" panose="02020603050405020304" pitchFamily="18" charset="0"/>
              </a:rPr>
              <a:t>Update yield from these </a:t>
            </a:r>
            <a:r>
              <a:rPr lang="en-US" sz="1800" dirty="0" smtClean="0">
                <a:ea typeface="Times New Roman" panose="02020603050405020304" pitchFamily="18" charset="0"/>
                <a:cs typeface="Times New Roman" panose="02020603050405020304" pitchFamily="18" charset="0"/>
              </a:rPr>
              <a:t>sources</a:t>
            </a:r>
            <a:endParaRPr lang="en-US" sz="1800" dirty="0">
              <a:ea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n-US" sz="1800" dirty="0">
                <a:ea typeface="Times New Roman" panose="02020603050405020304" pitchFamily="18" charset="0"/>
                <a:cs typeface="Times New Roman" panose="02020603050405020304" pitchFamily="18" charset="0"/>
              </a:rPr>
              <a:t>This will provide an indication of the water balance situation</a:t>
            </a:r>
          </a:p>
          <a:p>
            <a:pPr marL="457200" indent="-457200" algn="l">
              <a:buFont typeface="Arial" panose="020B0604020202020204" pitchFamily="34" charset="0"/>
              <a:buChar char="•"/>
            </a:pPr>
            <a:r>
              <a:rPr lang="en-US" sz="2400" dirty="0">
                <a:cs typeface="Times New Roman" panose="02020603050405020304" pitchFamily="18" charset="0"/>
              </a:rPr>
              <a:t>Monitor Strategy Implementation</a:t>
            </a:r>
          </a:p>
          <a:p>
            <a:pPr marL="914400" lvl="1" indent="-457200" algn="l">
              <a:buFont typeface="Arial" panose="020B0604020202020204" pitchFamily="34" charset="0"/>
              <a:buChar char="•"/>
            </a:pPr>
            <a:r>
              <a:rPr lang="en-ZA" sz="1800" dirty="0">
                <a:cs typeface="Times New Roman" panose="02020603050405020304" pitchFamily="18" charset="0"/>
              </a:rPr>
              <a:t>Review and update periodically </a:t>
            </a:r>
            <a:r>
              <a:rPr lang="en-ZA" sz="1800" dirty="0" smtClean="0">
                <a:cs typeface="Times New Roman" panose="02020603050405020304" pitchFamily="18" charset="0"/>
              </a:rPr>
              <a:t>the </a:t>
            </a:r>
            <a:r>
              <a:rPr lang="en-ZA" sz="1800" dirty="0">
                <a:cs typeface="Times New Roman" panose="02020603050405020304" pitchFamily="18" charset="0"/>
              </a:rPr>
              <a:t>Reconciliation Strategy</a:t>
            </a:r>
          </a:p>
          <a:p>
            <a:pPr marL="914400" lvl="1" indent="-457200" algn="l">
              <a:buFont typeface="Arial" panose="020B0604020202020204" pitchFamily="34" charset="0"/>
              <a:buChar char="•"/>
            </a:pPr>
            <a:r>
              <a:rPr lang="en-ZA" sz="1800" dirty="0" smtClean="0">
                <a:cs typeface="Times New Roman" panose="02020603050405020304" pitchFamily="18" charset="0"/>
              </a:rPr>
              <a:t>Update </a:t>
            </a:r>
            <a:r>
              <a:rPr lang="en-ZA" sz="1800" dirty="0">
                <a:cs typeface="Times New Roman" panose="02020603050405020304" pitchFamily="18" charset="0"/>
              </a:rPr>
              <a:t>Scenario Planning annually</a:t>
            </a:r>
          </a:p>
          <a:p>
            <a:pPr marL="914400" lvl="1" indent="-457200" algn="l">
              <a:buFont typeface="Arial" panose="020B0604020202020204" pitchFamily="34" charset="0"/>
              <a:buChar char="•"/>
            </a:pPr>
            <a:r>
              <a:rPr lang="en-ZA" sz="1800" dirty="0">
                <a:cs typeface="Times New Roman" panose="02020603050405020304" pitchFamily="18" charset="0"/>
              </a:rPr>
              <a:t>Draft Terms of Reference for a Strategy update, for approval by the SG and SSC if major updates are required.</a:t>
            </a:r>
          </a:p>
          <a:p>
            <a:pPr marL="914400" lvl="1" indent="-457200" algn="l">
              <a:buFont typeface="Arial" panose="020B0604020202020204" pitchFamily="34" charset="0"/>
              <a:buChar char="•"/>
            </a:pPr>
            <a:r>
              <a:rPr lang="en-ZA" sz="1800" dirty="0">
                <a:cs typeface="Times New Roman" panose="02020603050405020304" pitchFamily="18" charset="0"/>
              </a:rPr>
              <a:t>Update information on the Action Plan developed as part of the Reconciliation Strategy</a:t>
            </a:r>
            <a:endParaRPr lang="en-US" sz="1800" dirty="0">
              <a:cs typeface="Times New Roman" panose="02020603050405020304" pitchFamily="18" charset="0"/>
            </a:endParaRPr>
          </a:p>
        </p:txBody>
      </p:sp>
    </p:spTree>
    <p:extLst>
      <p:ext uri="{BB962C8B-B14F-4D97-AF65-F5344CB8AC3E}">
        <p14:creationId xmlns:p14="http://schemas.microsoft.com/office/powerpoint/2010/main" val="2013159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241" y="137723"/>
            <a:ext cx="7772400" cy="819809"/>
          </a:xfrm>
        </p:spPr>
        <p:txBody>
          <a:bodyPr/>
          <a:lstStyle/>
          <a:p>
            <a:r>
              <a:rPr lang="en-ZA" sz="2800" dirty="0"/>
              <a:t>WORK PACKAGE 2: IMPROVE AND UPDATE THE RECONCILIATION STRATEGY</a:t>
            </a:r>
          </a:p>
        </p:txBody>
      </p:sp>
      <p:sp>
        <p:nvSpPr>
          <p:cNvPr id="3" name="Subtitle 2"/>
          <p:cNvSpPr>
            <a:spLocks noGrp="1"/>
          </p:cNvSpPr>
          <p:nvPr>
            <p:ph type="subTitle" idx="1"/>
          </p:nvPr>
        </p:nvSpPr>
        <p:spPr>
          <a:xfrm>
            <a:off x="1777040" y="1162373"/>
            <a:ext cx="6561047" cy="4971008"/>
          </a:xfrm>
        </p:spPr>
        <p:txBody>
          <a:bodyPr/>
          <a:lstStyle/>
          <a:p>
            <a:pPr marL="457200" indent="-457200" algn="l">
              <a:buFont typeface="Arial" panose="020B0604020202020204" pitchFamily="34" charset="0"/>
              <a:buChar char="•"/>
            </a:pPr>
            <a:r>
              <a:rPr lang="en-ZA" sz="2000" dirty="0">
                <a:ea typeface="Times New Roman" panose="02020603050405020304" pitchFamily="18" charset="0"/>
                <a:cs typeface="Times New Roman" panose="02020603050405020304" pitchFamily="18" charset="0"/>
              </a:rPr>
              <a:t>Liaison with Steering Committee Representatives to ensure</a:t>
            </a:r>
            <a:endParaRPr lang="en-US" sz="2000" dirty="0">
              <a:ea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n-ZA" sz="1600" dirty="0">
                <a:ea typeface="Times New Roman" panose="02020603050405020304" pitchFamily="18" charset="0"/>
                <a:cs typeface="Times New Roman" panose="02020603050405020304" pitchFamily="18" charset="0"/>
              </a:rPr>
              <a:t>the latest information is available for use in the Scenario Planning exercise;</a:t>
            </a:r>
          </a:p>
          <a:p>
            <a:pPr marL="914400" lvl="1" indent="-457200" algn="l">
              <a:buFont typeface="Arial" panose="020B0604020202020204" pitchFamily="34" charset="0"/>
              <a:buChar char="•"/>
            </a:pPr>
            <a:r>
              <a:rPr lang="en-ZA" sz="1600" dirty="0">
                <a:ea typeface="Times New Roman" panose="02020603050405020304" pitchFamily="18" charset="0"/>
                <a:cs typeface="Times New Roman" panose="02020603050405020304" pitchFamily="18" charset="0"/>
              </a:rPr>
              <a:t>progress reports are timeously submitted by the institutions undertaking studies for which feedback reports to the Strategy Steering Committee (SSC) are required;</a:t>
            </a:r>
          </a:p>
          <a:p>
            <a:pPr marL="914400" lvl="1" indent="-457200" algn="l">
              <a:buFont typeface="Arial" panose="020B0604020202020204" pitchFamily="34" charset="0"/>
              <a:buChar char="•"/>
            </a:pPr>
            <a:r>
              <a:rPr lang="en-ZA" sz="1600" dirty="0">
                <a:ea typeface="Times New Roman" panose="02020603050405020304" pitchFamily="18" charset="0"/>
                <a:cs typeface="Times New Roman" panose="02020603050405020304" pitchFamily="18" charset="0"/>
              </a:rPr>
              <a:t>concerns of representatives are tabled at the Support Group Meetings and at the Steering Committee meetings; and that </a:t>
            </a:r>
          </a:p>
          <a:p>
            <a:pPr marL="914400" lvl="1" indent="-457200" algn="l">
              <a:buFont typeface="Arial" panose="020B0604020202020204" pitchFamily="34" charset="0"/>
              <a:buChar char="•"/>
            </a:pPr>
            <a:r>
              <a:rPr lang="en-ZA" sz="1600" dirty="0">
                <a:ea typeface="Times New Roman" panose="02020603050405020304" pitchFamily="18" charset="0"/>
                <a:cs typeface="Times New Roman" panose="02020603050405020304" pitchFamily="18" charset="0"/>
              </a:rPr>
              <a:t>actions are understood, communicated and implemented</a:t>
            </a:r>
          </a:p>
          <a:p>
            <a:pPr marL="457200" indent="-457200" algn="l">
              <a:buFont typeface="Arial" panose="020B0604020202020204" pitchFamily="34" charset="0"/>
              <a:buChar char="•"/>
            </a:pPr>
            <a:r>
              <a:rPr lang="en-US" sz="2000" dirty="0">
                <a:cs typeface="Times New Roman" panose="02020603050405020304" pitchFamily="18" charset="0"/>
              </a:rPr>
              <a:t>Scenario Planning and Strategy Update</a:t>
            </a:r>
          </a:p>
          <a:p>
            <a:pPr marL="914400" lvl="1" indent="-457200" algn="l">
              <a:buFont typeface="Arial" panose="020B0604020202020204" pitchFamily="34" charset="0"/>
              <a:buChar char="•"/>
            </a:pPr>
            <a:r>
              <a:rPr lang="en-ZA" sz="1600" dirty="0">
                <a:cs typeface="Times New Roman" panose="02020603050405020304" pitchFamily="18" charset="0"/>
              </a:rPr>
              <a:t>Update annually the supply side interventions and revised WC/WDM programme</a:t>
            </a:r>
          </a:p>
          <a:p>
            <a:pPr marL="914400" lvl="1" indent="-457200" algn="l">
              <a:buFont typeface="Arial" panose="020B0604020202020204" pitchFamily="34" charset="0"/>
              <a:buChar char="•"/>
            </a:pPr>
            <a:r>
              <a:rPr lang="en-ZA" sz="1600" dirty="0">
                <a:cs typeface="Times New Roman" panose="02020603050405020304" pitchFamily="18" charset="0"/>
              </a:rPr>
              <a:t>Evaluate compliance and progress against set targets and report deviations to SG and SSC</a:t>
            </a:r>
          </a:p>
          <a:p>
            <a:pPr marL="914400" lvl="1" indent="-457200" algn="l">
              <a:buFont typeface="Arial" panose="020B0604020202020204" pitchFamily="34" charset="0"/>
              <a:buChar char="•"/>
            </a:pPr>
            <a:r>
              <a:rPr lang="en-ZA" sz="1600" dirty="0">
                <a:cs typeface="Times New Roman" panose="02020603050405020304" pitchFamily="18" charset="0"/>
              </a:rPr>
              <a:t>Update the Reconciliation Support Tool to suit the needs of scenario planning process</a:t>
            </a:r>
          </a:p>
          <a:p>
            <a:pPr marL="914400" lvl="1" indent="-457200" algn="l">
              <a:buFont typeface="Arial" panose="020B0604020202020204" pitchFamily="34" charset="0"/>
              <a:buChar char="•"/>
            </a:pPr>
            <a:r>
              <a:rPr lang="en-ZA" sz="1600" dirty="0">
                <a:cs typeface="Times New Roman" panose="02020603050405020304" pitchFamily="18" charset="0"/>
              </a:rPr>
              <a:t>Draft Annual Progress Report</a:t>
            </a:r>
            <a:endParaRPr lang="en-US" sz="1600" dirty="0">
              <a:cs typeface="Times New Roman" panose="02020603050405020304" pitchFamily="18" charset="0"/>
            </a:endParaRPr>
          </a:p>
        </p:txBody>
      </p:sp>
    </p:spTree>
    <p:extLst>
      <p:ext uri="{BB962C8B-B14F-4D97-AF65-F5344CB8AC3E}">
        <p14:creationId xmlns:p14="http://schemas.microsoft.com/office/powerpoint/2010/main" val="3359879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241" y="137723"/>
            <a:ext cx="7772400" cy="819809"/>
          </a:xfrm>
        </p:spPr>
        <p:txBody>
          <a:bodyPr/>
          <a:lstStyle/>
          <a:p>
            <a:r>
              <a:rPr lang="en-ZA" sz="2800" dirty="0"/>
              <a:t>WORK PACKAGE 2: IMPROVE AND UPDATE THE RECONCILIATION STRATEGY</a:t>
            </a:r>
          </a:p>
        </p:txBody>
      </p:sp>
      <p:sp>
        <p:nvSpPr>
          <p:cNvPr id="3" name="Subtitle 2"/>
          <p:cNvSpPr>
            <a:spLocks noGrp="1"/>
          </p:cNvSpPr>
          <p:nvPr>
            <p:ph type="subTitle" idx="1"/>
          </p:nvPr>
        </p:nvSpPr>
        <p:spPr>
          <a:xfrm>
            <a:off x="1777040" y="1162373"/>
            <a:ext cx="6561047" cy="4971008"/>
          </a:xfrm>
        </p:spPr>
        <p:txBody>
          <a:bodyPr/>
          <a:lstStyle/>
          <a:p>
            <a:pPr marL="457200" indent="-457200" algn="l">
              <a:buFont typeface="Arial" panose="020B0604020202020204" pitchFamily="34" charset="0"/>
              <a:buChar char="•"/>
            </a:pPr>
            <a:r>
              <a:rPr lang="en-ZA" sz="2400" dirty="0">
                <a:ea typeface="Times New Roman" panose="02020603050405020304" pitchFamily="18" charset="0"/>
                <a:cs typeface="Times New Roman" panose="02020603050405020304" pitchFamily="18" charset="0"/>
              </a:rPr>
              <a:t>Document review </a:t>
            </a:r>
          </a:p>
          <a:p>
            <a:pPr marL="914400" lvl="1" indent="-457200" algn="just">
              <a:buFont typeface="Arial" panose="020B0604020202020204" pitchFamily="34" charset="0"/>
              <a:buChar char="•"/>
            </a:pPr>
            <a:r>
              <a:rPr lang="en-ZA" sz="1800" dirty="0">
                <a:ea typeface="Times New Roman" panose="02020603050405020304" pitchFamily="18" charset="0"/>
                <a:cs typeface="Times New Roman" panose="02020603050405020304" pitchFamily="18" charset="0"/>
              </a:rPr>
              <a:t>Review reports and proposals provided to the SSC for information and comment and submit to TSG and SSC. (Potential Schemes, Additional Interventions, Climate Change etc)</a:t>
            </a:r>
          </a:p>
          <a:p>
            <a:pPr marL="457200" indent="-457200" algn="l">
              <a:buFont typeface="Arial" panose="020B0604020202020204" pitchFamily="34" charset="0"/>
              <a:buChar char="•"/>
            </a:pPr>
            <a:r>
              <a:rPr lang="en-US" sz="2400" dirty="0">
                <a:cs typeface="Times New Roman" panose="02020603050405020304" pitchFamily="18" charset="0"/>
              </a:rPr>
              <a:t>Water Resource Protection and </a:t>
            </a:r>
            <a:r>
              <a:rPr lang="en-US" sz="2400" dirty="0" smtClean="0">
                <a:cs typeface="Times New Roman" panose="02020603050405020304" pitchFamily="18" charset="0"/>
              </a:rPr>
              <a:t>Resource Classification</a:t>
            </a:r>
            <a:endParaRPr lang="en-US" sz="2400" dirty="0">
              <a:cs typeface="Times New Roman" panose="02020603050405020304" pitchFamily="18" charset="0"/>
            </a:endParaRPr>
          </a:p>
          <a:p>
            <a:pPr marL="914400" lvl="1" indent="-457200" algn="just">
              <a:buFont typeface="Arial" panose="020B0604020202020204" pitchFamily="34" charset="0"/>
              <a:buChar char="•"/>
            </a:pPr>
            <a:r>
              <a:rPr lang="en-ZA" sz="1800" dirty="0">
                <a:cs typeface="Times New Roman" panose="02020603050405020304" pitchFamily="18" charset="0"/>
              </a:rPr>
              <a:t>Attend where appropriate workshops and meetings where water resource protection measures are discussed.</a:t>
            </a:r>
          </a:p>
          <a:p>
            <a:pPr marL="914400" lvl="1" indent="-457200" algn="just">
              <a:buFont typeface="Arial" panose="020B0604020202020204" pitchFamily="34" charset="0"/>
              <a:buChar char="•"/>
            </a:pPr>
            <a:r>
              <a:rPr lang="en-ZA" sz="1800" dirty="0">
                <a:cs typeface="Times New Roman" panose="02020603050405020304" pitchFamily="18" charset="0"/>
              </a:rPr>
              <a:t>Monitor effectiveness of water quality monitoring in rivers, dams, water treatment works and wastewater treatment works</a:t>
            </a:r>
          </a:p>
          <a:p>
            <a:pPr marL="457200" indent="-457200" algn="l">
              <a:buFont typeface="Arial" panose="020B0604020202020204" pitchFamily="34" charset="0"/>
              <a:buChar char="•"/>
            </a:pPr>
            <a:r>
              <a:rPr lang="en-ZA" sz="2400" dirty="0">
                <a:cs typeface="Times New Roman" panose="02020603050405020304" pitchFamily="18" charset="0"/>
              </a:rPr>
              <a:t>Scientific and Technical Support</a:t>
            </a:r>
          </a:p>
          <a:p>
            <a:pPr marL="914400" lvl="1" indent="-457200" algn="just">
              <a:buFont typeface="Arial" panose="020B0604020202020204" pitchFamily="34" charset="0"/>
              <a:buChar char="•"/>
            </a:pPr>
            <a:r>
              <a:rPr lang="en-ZA" sz="1800" dirty="0">
                <a:cs typeface="Times New Roman" panose="02020603050405020304" pitchFamily="18" charset="0"/>
              </a:rPr>
              <a:t>Additional specialist services may be utilised as and when required by the TSG or by the SSC </a:t>
            </a:r>
          </a:p>
          <a:p>
            <a:pPr marL="914400" lvl="1" indent="-457200" algn="just">
              <a:buFont typeface="Arial" panose="020B0604020202020204" pitchFamily="34" charset="0"/>
              <a:buChar char="•"/>
            </a:pPr>
            <a:r>
              <a:rPr lang="en-ZA" sz="1800" dirty="0">
                <a:cs typeface="Times New Roman" panose="02020603050405020304" pitchFamily="18" charset="0"/>
              </a:rPr>
              <a:t>Ad-hoc support to CE:NWRP(S)</a:t>
            </a:r>
          </a:p>
        </p:txBody>
      </p:sp>
    </p:spTree>
    <p:extLst>
      <p:ext uri="{BB962C8B-B14F-4D97-AF65-F5344CB8AC3E}">
        <p14:creationId xmlns:p14="http://schemas.microsoft.com/office/powerpoint/2010/main" val="2877143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241" y="137723"/>
            <a:ext cx="7772400" cy="819809"/>
          </a:xfrm>
        </p:spPr>
        <p:txBody>
          <a:bodyPr/>
          <a:lstStyle/>
          <a:p>
            <a:r>
              <a:rPr lang="en-ZA" sz="2800" dirty="0"/>
              <a:t>WORK PACKAGE 3: STAKEHOLDER ENGAGEMENT AND COMMUNICATION</a:t>
            </a:r>
          </a:p>
        </p:txBody>
      </p:sp>
      <p:sp>
        <p:nvSpPr>
          <p:cNvPr id="3" name="Subtitle 2"/>
          <p:cNvSpPr>
            <a:spLocks noGrp="1"/>
          </p:cNvSpPr>
          <p:nvPr>
            <p:ph type="subTitle" idx="1"/>
          </p:nvPr>
        </p:nvSpPr>
        <p:spPr>
          <a:xfrm>
            <a:off x="1777040" y="1162372"/>
            <a:ext cx="6561047" cy="5158417"/>
          </a:xfrm>
        </p:spPr>
        <p:txBody>
          <a:bodyPr/>
          <a:lstStyle/>
          <a:p>
            <a:pPr marL="457200" indent="-457200" algn="l">
              <a:buFont typeface="Arial" panose="020B0604020202020204" pitchFamily="34" charset="0"/>
              <a:buChar char="•"/>
            </a:pPr>
            <a:r>
              <a:rPr lang="en-ZA" sz="2000" dirty="0">
                <a:ea typeface="Times New Roman" panose="02020603050405020304" pitchFamily="18" charset="0"/>
                <a:cs typeface="Times New Roman" panose="02020603050405020304" pitchFamily="18" charset="0"/>
              </a:rPr>
              <a:t>Re-establish Strategy Steering Committee (SSC), Technical Support Group (TSG) and Study Administration Committee (SAM) </a:t>
            </a:r>
          </a:p>
          <a:p>
            <a:pPr marL="457200" indent="-457200" algn="l">
              <a:buFont typeface="Arial" panose="020B0604020202020204" pitchFamily="34" charset="0"/>
              <a:buChar char="•"/>
            </a:pPr>
            <a:r>
              <a:rPr lang="en-ZA" sz="2000" dirty="0">
                <a:ea typeface="Times New Roman" panose="02020603050405020304" pitchFamily="18" charset="0"/>
                <a:cs typeface="Times New Roman" panose="02020603050405020304" pitchFamily="18" charset="0"/>
              </a:rPr>
              <a:t>Stakeholder Consultation through SSC to communicate progress on strategy implementation. </a:t>
            </a:r>
          </a:p>
          <a:p>
            <a:pPr marL="914400" lvl="1" indent="-457200" algn="l">
              <a:buFont typeface="Arial" panose="020B0604020202020204" pitchFamily="34" charset="0"/>
              <a:buChar char="•"/>
            </a:pPr>
            <a:r>
              <a:rPr lang="en-ZA" sz="1800" dirty="0">
                <a:ea typeface="Times New Roman" panose="02020603050405020304" pitchFamily="18" charset="0"/>
                <a:cs typeface="Times New Roman" panose="02020603050405020304" pitchFamily="18" charset="0"/>
              </a:rPr>
              <a:t>6 meetings to be held</a:t>
            </a:r>
          </a:p>
          <a:p>
            <a:pPr marL="914400" lvl="1" indent="-457200" algn="l">
              <a:buFont typeface="Arial" panose="020B0604020202020204" pitchFamily="34" charset="0"/>
              <a:buChar char="•"/>
            </a:pPr>
            <a:r>
              <a:rPr lang="en-ZA" sz="1800" dirty="0">
                <a:ea typeface="Times New Roman" panose="02020603050405020304" pitchFamily="18" charset="0"/>
                <a:cs typeface="Times New Roman" panose="02020603050405020304" pitchFamily="18" charset="0"/>
              </a:rPr>
              <a:t>Draft </a:t>
            </a:r>
            <a:r>
              <a:rPr lang="en-ZA" sz="1800" dirty="0" err="1">
                <a:ea typeface="Times New Roman" panose="02020603050405020304" pitchFamily="18" charset="0"/>
                <a:cs typeface="Times New Roman" panose="02020603050405020304" pitchFamily="18" charset="0"/>
              </a:rPr>
              <a:t>ToR</a:t>
            </a:r>
            <a:r>
              <a:rPr lang="en-ZA" sz="1800" dirty="0">
                <a:ea typeface="Times New Roman" panose="02020603050405020304" pitchFamily="18" charset="0"/>
                <a:cs typeface="Times New Roman" panose="02020603050405020304" pitchFamily="18" charset="0"/>
              </a:rPr>
              <a:t> for the SSC for new members</a:t>
            </a:r>
          </a:p>
          <a:p>
            <a:pPr marL="457200" indent="-457200" algn="l">
              <a:buFont typeface="Arial" panose="020B0604020202020204" pitchFamily="34" charset="0"/>
              <a:buChar char="•"/>
            </a:pPr>
            <a:r>
              <a:rPr lang="en-ZA" sz="2000" dirty="0">
                <a:ea typeface="Times New Roman" panose="02020603050405020304" pitchFamily="18" charset="0"/>
                <a:cs typeface="Times New Roman" panose="02020603050405020304" pitchFamily="18" charset="0"/>
              </a:rPr>
              <a:t>Provide administrative, scientific, and technical assistance to the SSC and the TSG</a:t>
            </a:r>
          </a:p>
          <a:p>
            <a:pPr marL="914400" lvl="1" indent="-457200" algn="l">
              <a:buFont typeface="Arial" panose="020B0604020202020204" pitchFamily="34" charset="0"/>
              <a:buChar char="•"/>
            </a:pPr>
            <a:r>
              <a:rPr lang="en-ZA" sz="1800" dirty="0">
                <a:ea typeface="Times New Roman" panose="02020603050405020304" pitchFamily="18" charset="0"/>
                <a:cs typeface="Times New Roman" panose="02020603050405020304" pitchFamily="18" charset="0"/>
              </a:rPr>
              <a:t>TSG to be formed by DWS, </a:t>
            </a:r>
            <a:r>
              <a:rPr lang="en-ZA" sz="1800" dirty="0" smtClean="0">
                <a:ea typeface="Times New Roman" panose="02020603050405020304" pitchFamily="18" charset="0"/>
                <a:cs typeface="Times New Roman" panose="02020603050405020304" pitchFamily="18" charset="0"/>
              </a:rPr>
              <a:t>and </a:t>
            </a:r>
            <a:r>
              <a:rPr lang="en-ZA" sz="1800" dirty="0">
                <a:ea typeface="Times New Roman" panose="02020603050405020304" pitchFamily="18" charset="0"/>
                <a:cs typeface="Times New Roman" panose="02020603050405020304" pitchFamily="18" charset="0"/>
              </a:rPr>
              <a:t>other nominated members</a:t>
            </a:r>
          </a:p>
          <a:p>
            <a:pPr marL="914400" lvl="1" indent="-457200" algn="l">
              <a:buFont typeface="Arial" panose="020B0604020202020204" pitchFamily="34" charset="0"/>
              <a:buChar char="•"/>
            </a:pPr>
            <a:r>
              <a:rPr lang="en-ZA" sz="1800" dirty="0">
                <a:ea typeface="Times New Roman" panose="02020603050405020304" pitchFamily="18" charset="0"/>
                <a:cs typeface="Times New Roman" panose="02020603050405020304" pitchFamily="18" charset="0"/>
              </a:rPr>
              <a:t>12 meetings for the TSG </a:t>
            </a:r>
          </a:p>
          <a:p>
            <a:pPr marL="914400" lvl="1" indent="-457200" algn="l">
              <a:buFont typeface="Arial" panose="020B0604020202020204" pitchFamily="34" charset="0"/>
              <a:buChar char="•"/>
            </a:pPr>
            <a:r>
              <a:rPr lang="en-ZA" sz="1800" dirty="0">
                <a:ea typeface="Times New Roman" panose="02020603050405020304" pitchFamily="18" charset="0"/>
                <a:cs typeface="Times New Roman" panose="02020603050405020304" pitchFamily="18" charset="0"/>
              </a:rPr>
              <a:t>Preparation of minutes and distribution of documents</a:t>
            </a:r>
          </a:p>
          <a:p>
            <a:pPr marL="914400" lvl="1" indent="-457200" algn="l">
              <a:buFont typeface="Arial" panose="020B0604020202020204" pitchFamily="34" charset="0"/>
              <a:buChar char="•"/>
            </a:pPr>
            <a:r>
              <a:rPr lang="en-ZA" sz="1800" dirty="0">
                <a:ea typeface="Times New Roman" panose="02020603050405020304" pitchFamily="18" charset="0"/>
                <a:cs typeface="Times New Roman" panose="02020603050405020304" pitchFamily="18" charset="0"/>
              </a:rPr>
              <a:t>Prepare the Status Report (September Progress Report)</a:t>
            </a:r>
          </a:p>
          <a:p>
            <a:pPr marL="914400" lvl="1" indent="-457200" algn="l">
              <a:buFont typeface="Arial" panose="020B0604020202020204" pitchFamily="34" charset="0"/>
              <a:buChar char="•"/>
            </a:pPr>
            <a:r>
              <a:rPr lang="en-ZA" sz="1800" dirty="0">
                <a:ea typeface="Times New Roman" panose="02020603050405020304" pitchFamily="18" charset="0"/>
                <a:cs typeface="Times New Roman" panose="02020603050405020304" pitchFamily="18" charset="0"/>
              </a:rPr>
              <a:t>Prepare March Progress Report – Summary of issues discussed at March SSC</a:t>
            </a:r>
          </a:p>
          <a:p>
            <a:pPr marL="457200" indent="-457200" algn="l">
              <a:buFont typeface="Arial" panose="020B0604020202020204" pitchFamily="34" charset="0"/>
              <a:buChar char="•"/>
            </a:pPr>
            <a:endParaRPr lang="en-ZA" sz="1600" dirty="0">
              <a:cs typeface="Times New Roman" panose="02020603050405020304" pitchFamily="18" charset="0"/>
            </a:endParaRPr>
          </a:p>
        </p:txBody>
      </p:sp>
    </p:spTree>
    <p:extLst>
      <p:ext uri="{BB962C8B-B14F-4D97-AF65-F5344CB8AC3E}">
        <p14:creationId xmlns:p14="http://schemas.microsoft.com/office/powerpoint/2010/main" val="3666303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241" y="137723"/>
            <a:ext cx="7772400" cy="819809"/>
          </a:xfrm>
        </p:spPr>
        <p:txBody>
          <a:bodyPr/>
          <a:lstStyle/>
          <a:p>
            <a:r>
              <a:rPr lang="en-ZA" sz="2800" dirty="0"/>
              <a:t>WORK PACKAGE 3: STAKEHOLDER ENGAGEMENT AND COMMUNICATION</a:t>
            </a:r>
          </a:p>
        </p:txBody>
      </p:sp>
      <p:pic>
        <p:nvPicPr>
          <p:cNvPr id="2050" name="Picture 2"/>
          <p:cNvPicPr>
            <a:picLocks noChangeAspect="1" noChangeArrowheads="1"/>
          </p:cNvPicPr>
          <p:nvPr/>
        </p:nvPicPr>
        <p:blipFill>
          <a:blip r:embed="rId2" cstate="print"/>
          <a:srcRect/>
          <a:stretch>
            <a:fillRect/>
          </a:stretch>
        </p:blipFill>
        <p:spPr bwMode="auto">
          <a:xfrm>
            <a:off x="2910841" y="1021080"/>
            <a:ext cx="4318551" cy="5394960"/>
          </a:xfrm>
          <a:prstGeom prst="rect">
            <a:avLst/>
          </a:prstGeom>
          <a:noFill/>
          <a:ln w="9525">
            <a:noFill/>
            <a:miter lim="800000"/>
            <a:headEnd/>
            <a:tailEnd/>
          </a:ln>
        </p:spPr>
      </p:pic>
    </p:spTree>
    <p:extLst>
      <p:ext uri="{BB962C8B-B14F-4D97-AF65-F5344CB8AC3E}">
        <p14:creationId xmlns:p14="http://schemas.microsoft.com/office/powerpoint/2010/main" val="1893314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241" y="137723"/>
            <a:ext cx="7772400" cy="819809"/>
          </a:xfrm>
        </p:spPr>
        <p:txBody>
          <a:bodyPr/>
          <a:lstStyle/>
          <a:p>
            <a:r>
              <a:rPr lang="en-ZA" sz="2800" dirty="0"/>
              <a:t>WORK PACKAGE 4: CAPACITY BUILDING AND TRAINING</a:t>
            </a:r>
          </a:p>
        </p:txBody>
      </p:sp>
      <p:sp>
        <p:nvSpPr>
          <p:cNvPr id="3" name="Subtitle 2"/>
          <p:cNvSpPr>
            <a:spLocks noGrp="1"/>
          </p:cNvSpPr>
          <p:nvPr>
            <p:ph type="subTitle" idx="1"/>
          </p:nvPr>
        </p:nvSpPr>
        <p:spPr>
          <a:xfrm>
            <a:off x="1777040" y="1162373"/>
            <a:ext cx="6561047" cy="4971008"/>
          </a:xfrm>
        </p:spPr>
        <p:txBody>
          <a:bodyPr/>
          <a:lstStyle/>
          <a:p>
            <a:pPr marL="457200" indent="-457200" algn="l">
              <a:buFont typeface="Arial" panose="020B0604020202020204" pitchFamily="34" charset="0"/>
              <a:buChar char="•"/>
            </a:pPr>
            <a:r>
              <a:rPr lang="en-ZA" sz="2000" dirty="0">
                <a:ea typeface="Times New Roman" panose="02020603050405020304" pitchFamily="18" charset="0"/>
                <a:cs typeface="Times New Roman" panose="02020603050405020304" pitchFamily="18" charset="0"/>
              </a:rPr>
              <a:t>Provide Training and technology transfer to DWS officials and nominated individuals from the study area</a:t>
            </a:r>
          </a:p>
          <a:p>
            <a:pPr marL="914400" lvl="1" indent="-457200" algn="just">
              <a:buFont typeface="Arial" panose="020B0604020202020204" pitchFamily="34" charset="0"/>
              <a:buChar char="•"/>
            </a:pPr>
            <a:r>
              <a:rPr lang="en-ZA" sz="1800" dirty="0">
                <a:ea typeface="Times New Roman" panose="02020603050405020304" pitchFamily="18" charset="0"/>
                <a:cs typeface="Times New Roman" panose="02020603050405020304" pitchFamily="18" charset="0"/>
              </a:rPr>
              <a:t>A formal 2-day training course to provide attendees with general background of the processes involved with developing and implementing a reconciliation strategy.</a:t>
            </a:r>
          </a:p>
          <a:p>
            <a:pPr marL="914400" lvl="1" indent="-457200" algn="l">
              <a:buFont typeface="Arial" panose="020B0604020202020204" pitchFamily="34" charset="0"/>
              <a:buChar char="•"/>
            </a:pPr>
            <a:r>
              <a:rPr lang="en-ZA" sz="1800" dirty="0">
                <a:ea typeface="Times New Roman" panose="02020603050405020304" pitchFamily="18" charset="0"/>
                <a:cs typeface="Times New Roman" panose="02020603050405020304" pitchFamily="18" charset="0"/>
              </a:rPr>
              <a:t>Training of individuals in the practical aspects of the study</a:t>
            </a:r>
          </a:p>
          <a:p>
            <a:pPr marL="1371600" lvl="2" indent="-457200" algn="l">
              <a:buFont typeface="Arial" panose="020B0604020202020204" pitchFamily="34" charset="0"/>
              <a:buChar char="•"/>
            </a:pPr>
            <a:r>
              <a:rPr lang="en-ZA" sz="1400" dirty="0">
                <a:ea typeface="Times New Roman" panose="02020603050405020304" pitchFamily="18" charset="0"/>
                <a:cs typeface="Times New Roman" panose="02020603050405020304" pitchFamily="18" charset="0"/>
              </a:rPr>
              <a:t>Hydrological analysis (11.5 days of participation)</a:t>
            </a:r>
          </a:p>
          <a:p>
            <a:pPr marL="1371600" lvl="2" indent="-457200" algn="l">
              <a:buFont typeface="Arial" panose="020B0604020202020204" pitchFamily="34" charset="0"/>
              <a:buChar char="•"/>
            </a:pPr>
            <a:r>
              <a:rPr lang="en-ZA" sz="1400" dirty="0">
                <a:ea typeface="Times New Roman" panose="02020603050405020304" pitchFamily="18" charset="0"/>
                <a:cs typeface="Times New Roman" panose="02020603050405020304" pitchFamily="18" charset="0"/>
              </a:rPr>
              <a:t>Water requirements and return flows (4.5 days of participation)</a:t>
            </a:r>
          </a:p>
          <a:p>
            <a:pPr marL="1371600" lvl="2" indent="-457200" algn="l">
              <a:buFont typeface="Arial" panose="020B0604020202020204" pitchFamily="34" charset="0"/>
              <a:buChar char="•"/>
            </a:pPr>
            <a:r>
              <a:rPr lang="en-ZA" sz="1400" dirty="0">
                <a:ea typeface="Times New Roman" panose="02020603050405020304" pitchFamily="18" charset="0"/>
                <a:cs typeface="Times New Roman" panose="02020603050405020304" pitchFamily="18" charset="0"/>
              </a:rPr>
              <a:t>Water balance  (1 day of participation)</a:t>
            </a:r>
          </a:p>
          <a:p>
            <a:pPr marL="1371600" lvl="2" indent="-457200" algn="l">
              <a:buFont typeface="Arial" panose="020B0604020202020204" pitchFamily="34" charset="0"/>
              <a:buChar char="•"/>
            </a:pPr>
            <a:r>
              <a:rPr lang="en-ZA" sz="1400" dirty="0">
                <a:ea typeface="Times New Roman" panose="02020603050405020304" pitchFamily="18" charset="0"/>
                <a:cs typeface="Times New Roman" panose="02020603050405020304" pitchFamily="18" charset="0"/>
              </a:rPr>
              <a:t>Yield analysis (WRYM) (2.5 days of participation)</a:t>
            </a:r>
          </a:p>
          <a:p>
            <a:pPr marL="1371600" lvl="2" indent="-457200" algn="l">
              <a:buFont typeface="Arial" panose="020B0604020202020204" pitchFamily="34" charset="0"/>
              <a:buChar char="•"/>
            </a:pPr>
            <a:r>
              <a:rPr lang="en-ZA" sz="1400" dirty="0">
                <a:ea typeface="Times New Roman" panose="02020603050405020304" pitchFamily="18" charset="0"/>
                <a:cs typeface="Times New Roman" panose="02020603050405020304" pitchFamily="18" charset="0"/>
              </a:rPr>
              <a:t>Planning analysis (WRPM) (8 days of participation)</a:t>
            </a:r>
          </a:p>
          <a:p>
            <a:pPr marL="914400" lvl="1" indent="-457200" algn="l">
              <a:buFont typeface="Arial" panose="020B0604020202020204" pitchFamily="34" charset="0"/>
              <a:buChar char="•"/>
            </a:pPr>
            <a:r>
              <a:rPr lang="en-ZA" sz="1800" dirty="0">
                <a:ea typeface="Times New Roman" panose="02020603050405020304" pitchFamily="18" charset="0"/>
                <a:cs typeface="Times New Roman" panose="02020603050405020304" pitchFamily="18" charset="0"/>
              </a:rPr>
              <a:t>A Capacity Building and Training Plan will be developed and submitted for approval. </a:t>
            </a:r>
          </a:p>
          <a:p>
            <a:pPr marL="457200" indent="-457200" algn="l">
              <a:buFont typeface="Arial" panose="020B0604020202020204" pitchFamily="34" charset="0"/>
              <a:buChar char="•"/>
            </a:pPr>
            <a:endParaRPr lang="en-ZA" sz="1800" dirty="0">
              <a:ea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ZA" sz="1600" dirty="0">
              <a:cs typeface="Times New Roman" panose="02020603050405020304" pitchFamily="18" charset="0"/>
            </a:endParaRPr>
          </a:p>
        </p:txBody>
      </p:sp>
    </p:spTree>
    <p:extLst>
      <p:ext uri="{BB962C8B-B14F-4D97-AF65-F5344CB8AC3E}">
        <p14:creationId xmlns:p14="http://schemas.microsoft.com/office/powerpoint/2010/main" val="3807320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PROJECT MANAGEMENT AND DELIVERABLES</a:t>
            </a:r>
          </a:p>
        </p:txBody>
      </p:sp>
      <p:sp>
        <p:nvSpPr>
          <p:cNvPr id="8" name="Content Placeholder 7"/>
          <p:cNvSpPr>
            <a:spLocks noGrp="1"/>
          </p:cNvSpPr>
          <p:nvPr>
            <p:ph idx="1"/>
          </p:nvPr>
        </p:nvSpPr>
        <p:spPr>
          <a:xfrm>
            <a:off x="1533524" y="914400"/>
            <a:ext cx="7153275" cy="5052447"/>
          </a:xfrm>
        </p:spPr>
        <p:txBody>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sz="1800" dirty="0"/>
          </a:p>
        </p:txBody>
      </p:sp>
      <p:graphicFrame>
        <p:nvGraphicFramePr>
          <p:cNvPr id="4" name="Table 3">
            <a:extLst>
              <a:ext uri="{FF2B5EF4-FFF2-40B4-BE49-F238E27FC236}">
                <a16:creationId xmlns:a16="http://schemas.microsoft.com/office/drawing/2014/main" xmlns="" id="{7424A2D8-FEA4-4D93-9B6B-61F02034F191}"/>
              </a:ext>
            </a:extLst>
          </p:cNvPr>
          <p:cNvGraphicFramePr>
            <a:graphicFrameLocks noGrp="1"/>
          </p:cNvGraphicFramePr>
          <p:nvPr>
            <p:extLst>
              <p:ext uri="{D42A27DB-BD31-4B8C-83A1-F6EECF244321}">
                <p14:modId xmlns:p14="http://schemas.microsoft.com/office/powerpoint/2010/main" val="1037862972"/>
              </p:ext>
            </p:extLst>
          </p:nvPr>
        </p:nvGraphicFramePr>
        <p:xfrm>
          <a:off x="1533523" y="1022888"/>
          <a:ext cx="6959548" cy="5052444"/>
        </p:xfrm>
        <a:graphic>
          <a:graphicData uri="http://schemas.openxmlformats.org/drawingml/2006/table">
            <a:tbl>
              <a:tblPr>
                <a:tableStyleId>{5C22544A-7EE6-4342-B048-85BDC9FD1C3A}</a:tableStyleId>
              </a:tblPr>
              <a:tblGrid>
                <a:gridCol w="263625">
                  <a:extLst>
                    <a:ext uri="{9D8B030D-6E8A-4147-A177-3AD203B41FA5}">
                      <a16:colId xmlns:a16="http://schemas.microsoft.com/office/drawing/2014/main" xmlns="" val="3844440468"/>
                    </a:ext>
                  </a:extLst>
                </a:gridCol>
                <a:gridCol w="4945687">
                  <a:extLst>
                    <a:ext uri="{9D8B030D-6E8A-4147-A177-3AD203B41FA5}">
                      <a16:colId xmlns:a16="http://schemas.microsoft.com/office/drawing/2014/main" xmlns="" val="2183735735"/>
                    </a:ext>
                  </a:extLst>
                </a:gridCol>
                <a:gridCol w="1750236">
                  <a:extLst>
                    <a:ext uri="{9D8B030D-6E8A-4147-A177-3AD203B41FA5}">
                      <a16:colId xmlns:a16="http://schemas.microsoft.com/office/drawing/2014/main" xmlns="" val="811351453"/>
                    </a:ext>
                  </a:extLst>
                </a:gridCol>
              </a:tblGrid>
              <a:tr h="524017">
                <a:tc>
                  <a:txBody>
                    <a:bodyPr/>
                    <a:lstStyle/>
                    <a:p>
                      <a:pPr algn="ctr">
                        <a:lnSpc>
                          <a:spcPct val="115000"/>
                        </a:lnSpc>
                        <a:spcAft>
                          <a:spcPts val="0"/>
                        </a:spcAft>
                      </a:pPr>
                      <a:r>
                        <a:rPr lang="en-US" sz="1100">
                          <a:effectLst/>
                        </a:rPr>
                        <a:t>#</a:t>
                      </a:r>
                      <a:endParaRPr lang="en-ZA" sz="1100">
                        <a:effectLst/>
                        <a:latin typeface="Arial" panose="020B0604020202020204" pitchFamily="34" charset="0"/>
                        <a:ea typeface="Arial" panose="020B0604020202020204" pitchFamily="34" charset="0"/>
                      </a:endParaRPr>
                    </a:p>
                  </a:txBody>
                  <a:tcPr marL="17780" marR="17780" marT="17780" marB="17780" anchor="ctr"/>
                </a:tc>
                <a:tc>
                  <a:txBody>
                    <a:bodyPr/>
                    <a:lstStyle/>
                    <a:p>
                      <a:pPr algn="l">
                        <a:lnSpc>
                          <a:spcPct val="115000"/>
                        </a:lnSpc>
                        <a:spcAft>
                          <a:spcPts val="0"/>
                        </a:spcAft>
                      </a:pPr>
                      <a:r>
                        <a:rPr lang="en-US" sz="1100">
                          <a:effectLst/>
                        </a:rPr>
                        <a:t>   Deliverable items</a:t>
                      </a:r>
                      <a:endParaRPr lang="en-ZA" sz="1100">
                        <a:effectLst/>
                        <a:latin typeface="Arial" panose="020B0604020202020204" pitchFamily="34" charset="0"/>
                        <a:ea typeface="Arial" panose="020B0604020202020204" pitchFamily="34" charset="0"/>
                      </a:endParaRPr>
                    </a:p>
                  </a:txBody>
                  <a:tcPr marL="68580" marR="68580" marT="17780" marB="17780" anchor="ctr"/>
                </a:tc>
                <a:tc>
                  <a:txBody>
                    <a:bodyPr/>
                    <a:lstStyle/>
                    <a:p>
                      <a:pPr algn="ctr">
                        <a:lnSpc>
                          <a:spcPct val="115000"/>
                        </a:lnSpc>
                        <a:spcAft>
                          <a:spcPts val="0"/>
                        </a:spcAft>
                      </a:pPr>
                      <a:r>
                        <a:rPr lang="en-US" sz="1100">
                          <a:effectLst/>
                        </a:rPr>
                        <a:t>Due Date</a:t>
                      </a:r>
                      <a:endParaRPr lang="en-ZA" sz="1100">
                        <a:effectLst/>
                      </a:endParaRPr>
                    </a:p>
                    <a:p>
                      <a:pPr algn="ctr">
                        <a:lnSpc>
                          <a:spcPct val="115000"/>
                        </a:lnSpc>
                        <a:spcAft>
                          <a:spcPts val="0"/>
                        </a:spcAft>
                      </a:pPr>
                      <a:r>
                        <a:rPr lang="en-US" sz="1100">
                          <a:effectLst/>
                        </a:rPr>
                        <a:t>(Del month or date)</a:t>
                      </a:r>
                      <a:endParaRPr lang="en-ZA" sz="1100">
                        <a:effectLst/>
                        <a:latin typeface="Arial" panose="020B0604020202020204" pitchFamily="34" charset="0"/>
                        <a:ea typeface="Arial" panose="020B0604020202020204" pitchFamily="34" charset="0"/>
                      </a:endParaRPr>
                    </a:p>
                  </a:txBody>
                  <a:tcPr marL="68580" marR="68580" marT="17780" marB="17780" anchor="ctr"/>
                </a:tc>
                <a:extLst>
                  <a:ext uri="{0D108BD9-81ED-4DB2-BD59-A6C34878D82A}">
                    <a16:rowId xmlns:a16="http://schemas.microsoft.com/office/drawing/2014/main" xmlns="" val="3167875492"/>
                  </a:ext>
                </a:extLst>
              </a:tr>
              <a:tr h="276865">
                <a:tc>
                  <a:txBody>
                    <a:bodyPr/>
                    <a:lstStyle/>
                    <a:p>
                      <a:pPr algn="ctr">
                        <a:lnSpc>
                          <a:spcPct val="115000"/>
                        </a:lnSpc>
                        <a:spcAft>
                          <a:spcPts val="0"/>
                        </a:spcAft>
                      </a:pPr>
                      <a:r>
                        <a:rPr lang="en-US" sz="1100">
                          <a:effectLst/>
                        </a:rPr>
                        <a:t>1</a:t>
                      </a:r>
                      <a:endParaRPr lang="en-ZA" sz="1100">
                        <a:effectLst/>
                        <a:latin typeface="Arial" panose="020B0604020202020204" pitchFamily="34" charset="0"/>
                        <a:ea typeface="Arial" panose="020B0604020202020204" pitchFamily="34" charset="0"/>
                      </a:endParaRPr>
                    </a:p>
                  </a:txBody>
                  <a:tcPr marL="17780" marR="17780" marT="17780" marB="17780" anchor="ctr"/>
                </a:tc>
                <a:tc>
                  <a:txBody>
                    <a:bodyPr/>
                    <a:lstStyle/>
                    <a:p>
                      <a:pPr algn="l">
                        <a:lnSpc>
                          <a:spcPct val="115000"/>
                        </a:lnSpc>
                        <a:spcAft>
                          <a:spcPts val="0"/>
                        </a:spcAft>
                      </a:pPr>
                      <a:r>
                        <a:rPr lang="en-AU" sz="1100">
                          <a:effectLst/>
                        </a:rPr>
                        <a:t>Capacity Building and Training Plan</a:t>
                      </a:r>
                      <a:endParaRPr lang="en-ZA" sz="1100">
                        <a:effectLst/>
                        <a:latin typeface="Arial" panose="020B0604020202020204" pitchFamily="34" charset="0"/>
                        <a:ea typeface="Arial" panose="020B0604020202020204" pitchFamily="34" charset="0"/>
                      </a:endParaRPr>
                    </a:p>
                  </a:txBody>
                  <a:tcPr marL="68580" marR="68580" marT="17780" marB="17780" anchor="ctr"/>
                </a:tc>
                <a:tc>
                  <a:txBody>
                    <a:bodyPr/>
                    <a:lstStyle/>
                    <a:p>
                      <a:pPr algn="ctr">
                        <a:lnSpc>
                          <a:spcPct val="115000"/>
                        </a:lnSpc>
                        <a:spcAft>
                          <a:spcPts val="0"/>
                        </a:spcAft>
                      </a:pPr>
                      <a:r>
                        <a:rPr lang="en-AU" sz="1100">
                          <a:effectLst/>
                        </a:rPr>
                        <a:t>2</a:t>
                      </a:r>
                      <a:endParaRPr lang="en-ZA" sz="1100">
                        <a:effectLst/>
                        <a:latin typeface="Arial" panose="020B0604020202020204" pitchFamily="34" charset="0"/>
                        <a:ea typeface="Arial" panose="020B0604020202020204" pitchFamily="34" charset="0"/>
                      </a:endParaRPr>
                    </a:p>
                  </a:txBody>
                  <a:tcPr marL="68580" marR="68580" marT="17780" marB="17780" anchor="ctr"/>
                </a:tc>
                <a:extLst>
                  <a:ext uri="{0D108BD9-81ED-4DB2-BD59-A6C34878D82A}">
                    <a16:rowId xmlns:a16="http://schemas.microsoft.com/office/drawing/2014/main" xmlns="" val="310427393"/>
                  </a:ext>
                </a:extLst>
              </a:tr>
              <a:tr h="276865">
                <a:tc>
                  <a:txBody>
                    <a:bodyPr/>
                    <a:lstStyle/>
                    <a:p>
                      <a:pPr algn="ctr">
                        <a:lnSpc>
                          <a:spcPct val="115000"/>
                        </a:lnSpc>
                        <a:spcAft>
                          <a:spcPts val="0"/>
                        </a:spcAft>
                      </a:pPr>
                      <a:r>
                        <a:rPr lang="en-US" sz="1100">
                          <a:effectLst/>
                        </a:rPr>
                        <a:t>2</a:t>
                      </a:r>
                      <a:endParaRPr lang="en-ZA" sz="1100">
                        <a:effectLst/>
                        <a:latin typeface="Arial" panose="020B0604020202020204" pitchFamily="34" charset="0"/>
                        <a:ea typeface="Arial" panose="020B0604020202020204" pitchFamily="34" charset="0"/>
                      </a:endParaRPr>
                    </a:p>
                  </a:txBody>
                  <a:tcPr marL="17780" marR="17780" marT="17780" marB="17780" anchor="ctr"/>
                </a:tc>
                <a:tc>
                  <a:txBody>
                    <a:bodyPr/>
                    <a:lstStyle/>
                    <a:p>
                      <a:pPr algn="l">
                        <a:lnSpc>
                          <a:spcPct val="115000"/>
                        </a:lnSpc>
                        <a:spcAft>
                          <a:spcPts val="0"/>
                        </a:spcAft>
                      </a:pPr>
                      <a:r>
                        <a:rPr lang="en-AU" sz="1100">
                          <a:effectLst/>
                        </a:rPr>
                        <a:t>Inception Meeting and Report (incl. literature review)</a:t>
                      </a:r>
                      <a:endParaRPr lang="en-ZA" sz="1100">
                        <a:effectLst/>
                        <a:latin typeface="Arial" panose="020B0604020202020204" pitchFamily="34" charset="0"/>
                        <a:ea typeface="Arial" panose="020B0604020202020204" pitchFamily="34" charset="0"/>
                      </a:endParaRPr>
                    </a:p>
                  </a:txBody>
                  <a:tcPr marL="68580" marR="68580" marT="17780" marB="17780" anchor="ctr"/>
                </a:tc>
                <a:tc>
                  <a:txBody>
                    <a:bodyPr/>
                    <a:lstStyle/>
                    <a:p>
                      <a:pPr algn="ctr">
                        <a:lnSpc>
                          <a:spcPct val="115000"/>
                        </a:lnSpc>
                        <a:spcAft>
                          <a:spcPts val="0"/>
                        </a:spcAft>
                      </a:pPr>
                      <a:r>
                        <a:rPr lang="en-AU" sz="1100">
                          <a:effectLst/>
                        </a:rPr>
                        <a:t>3</a:t>
                      </a:r>
                      <a:endParaRPr lang="en-ZA" sz="1100">
                        <a:effectLst/>
                        <a:latin typeface="Arial" panose="020B0604020202020204" pitchFamily="34" charset="0"/>
                        <a:ea typeface="Arial" panose="020B0604020202020204" pitchFamily="34" charset="0"/>
                      </a:endParaRPr>
                    </a:p>
                  </a:txBody>
                  <a:tcPr marL="68580" marR="68580" marT="17780" marB="17780" anchor="ctr"/>
                </a:tc>
                <a:extLst>
                  <a:ext uri="{0D108BD9-81ED-4DB2-BD59-A6C34878D82A}">
                    <a16:rowId xmlns:a16="http://schemas.microsoft.com/office/drawing/2014/main" xmlns="" val="940495302"/>
                  </a:ext>
                </a:extLst>
              </a:tr>
              <a:tr h="524017">
                <a:tc>
                  <a:txBody>
                    <a:bodyPr/>
                    <a:lstStyle/>
                    <a:p>
                      <a:pPr algn="ctr">
                        <a:lnSpc>
                          <a:spcPct val="115000"/>
                        </a:lnSpc>
                        <a:spcAft>
                          <a:spcPts val="0"/>
                        </a:spcAft>
                      </a:pPr>
                      <a:r>
                        <a:rPr lang="en-US" sz="1100">
                          <a:effectLst/>
                        </a:rPr>
                        <a:t>3</a:t>
                      </a:r>
                      <a:endParaRPr lang="en-ZA" sz="1100">
                        <a:effectLst/>
                        <a:latin typeface="Arial" panose="020B0604020202020204" pitchFamily="34" charset="0"/>
                        <a:ea typeface="Arial" panose="020B0604020202020204" pitchFamily="34" charset="0"/>
                      </a:endParaRPr>
                    </a:p>
                  </a:txBody>
                  <a:tcPr marL="17780" marR="17780" marT="17780" marB="17780" anchor="ctr"/>
                </a:tc>
                <a:tc>
                  <a:txBody>
                    <a:bodyPr/>
                    <a:lstStyle/>
                    <a:p>
                      <a:pPr algn="l">
                        <a:lnSpc>
                          <a:spcPct val="115000"/>
                        </a:lnSpc>
                        <a:spcAft>
                          <a:spcPts val="0"/>
                        </a:spcAft>
                      </a:pPr>
                      <a:r>
                        <a:rPr lang="en-AU" sz="1100">
                          <a:effectLst/>
                        </a:rPr>
                        <a:t>Technical Support Group meetings</a:t>
                      </a:r>
                      <a:endParaRPr lang="en-ZA" sz="1100">
                        <a:effectLst/>
                        <a:latin typeface="Arial" panose="020B0604020202020204" pitchFamily="34" charset="0"/>
                        <a:ea typeface="Arial" panose="020B0604020202020204" pitchFamily="34" charset="0"/>
                      </a:endParaRPr>
                    </a:p>
                  </a:txBody>
                  <a:tcPr marL="68580" marR="68580" marT="17780" marB="17780" anchor="ctr"/>
                </a:tc>
                <a:tc>
                  <a:txBody>
                    <a:bodyPr/>
                    <a:lstStyle/>
                    <a:p>
                      <a:pPr algn="ctr">
                        <a:lnSpc>
                          <a:spcPct val="115000"/>
                        </a:lnSpc>
                        <a:spcAft>
                          <a:spcPts val="0"/>
                        </a:spcAft>
                      </a:pPr>
                      <a:r>
                        <a:rPr lang="en-AU" sz="1100" dirty="0">
                          <a:effectLst/>
                        </a:rPr>
                        <a:t>At least 12 times (Mar, April, Sep</a:t>
                      </a:r>
                      <a:r>
                        <a:rPr lang="en-AU" sz="1100">
                          <a:effectLst/>
                        </a:rPr>
                        <a:t>, Dec)</a:t>
                      </a:r>
                      <a:endParaRPr lang="en-ZA" sz="1100" dirty="0">
                        <a:effectLst/>
                        <a:latin typeface="Arial" panose="020B0604020202020204" pitchFamily="34" charset="0"/>
                        <a:ea typeface="Arial" panose="020B0604020202020204" pitchFamily="34" charset="0"/>
                      </a:endParaRPr>
                    </a:p>
                  </a:txBody>
                  <a:tcPr marL="68580" marR="68580" marT="17780" marB="17780" anchor="ctr"/>
                </a:tc>
                <a:extLst>
                  <a:ext uri="{0D108BD9-81ED-4DB2-BD59-A6C34878D82A}">
                    <a16:rowId xmlns:a16="http://schemas.microsoft.com/office/drawing/2014/main" xmlns="" val="2297696249"/>
                  </a:ext>
                </a:extLst>
              </a:tr>
              <a:tr h="276865">
                <a:tc>
                  <a:txBody>
                    <a:bodyPr/>
                    <a:lstStyle/>
                    <a:p>
                      <a:pPr algn="ctr">
                        <a:lnSpc>
                          <a:spcPct val="115000"/>
                        </a:lnSpc>
                        <a:spcAft>
                          <a:spcPts val="0"/>
                        </a:spcAft>
                      </a:pPr>
                      <a:r>
                        <a:rPr lang="en-US" sz="1100">
                          <a:effectLst/>
                        </a:rPr>
                        <a:t>4</a:t>
                      </a:r>
                      <a:endParaRPr lang="en-ZA" sz="1100">
                        <a:effectLst/>
                        <a:latin typeface="Arial" panose="020B0604020202020204" pitchFamily="34" charset="0"/>
                        <a:ea typeface="Arial" panose="020B0604020202020204" pitchFamily="34" charset="0"/>
                      </a:endParaRPr>
                    </a:p>
                  </a:txBody>
                  <a:tcPr marL="17780" marR="17780" marT="17780" marB="17780" anchor="ctr"/>
                </a:tc>
                <a:tc>
                  <a:txBody>
                    <a:bodyPr/>
                    <a:lstStyle/>
                    <a:p>
                      <a:pPr algn="l">
                        <a:lnSpc>
                          <a:spcPct val="115000"/>
                        </a:lnSpc>
                        <a:spcAft>
                          <a:spcPts val="0"/>
                        </a:spcAft>
                      </a:pPr>
                      <a:r>
                        <a:rPr lang="en-AU" sz="1100">
                          <a:effectLst/>
                        </a:rPr>
                        <a:t>Study Steering Committee meetings</a:t>
                      </a:r>
                      <a:endParaRPr lang="en-ZA" sz="1100">
                        <a:effectLst/>
                        <a:latin typeface="Arial" panose="020B0604020202020204" pitchFamily="34" charset="0"/>
                        <a:ea typeface="Arial" panose="020B0604020202020204" pitchFamily="34" charset="0"/>
                      </a:endParaRPr>
                    </a:p>
                  </a:txBody>
                  <a:tcPr marL="68580" marR="68580" marT="17780" marB="17780" anchor="ctr"/>
                </a:tc>
                <a:tc>
                  <a:txBody>
                    <a:bodyPr/>
                    <a:lstStyle/>
                    <a:p>
                      <a:pPr algn="ctr">
                        <a:lnSpc>
                          <a:spcPct val="115000"/>
                        </a:lnSpc>
                        <a:spcAft>
                          <a:spcPts val="0"/>
                        </a:spcAft>
                      </a:pPr>
                      <a:r>
                        <a:rPr lang="en-AU" sz="1100">
                          <a:effectLst/>
                        </a:rPr>
                        <a:t>6 times (Mar, Sep)</a:t>
                      </a:r>
                      <a:endParaRPr lang="en-ZA" sz="1100">
                        <a:effectLst/>
                        <a:latin typeface="Arial" panose="020B0604020202020204" pitchFamily="34" charset="0"/>
                        <a:ea typeface="Arial" panose="020B0604020202020204" pitchFamily="34" charset="0"/>
                      </a:endParaRPr>
                    </a:p>
                  </a:txBody>
                  <a:tcPr marL="68580" marR="68580" marT="17780" marB="17780" anchor="ctr"/>
                </a:tc>
                <a:extLst>
                  <a:ext uri="{0D108BD9-81ED-4DB2-BD59-A6C34878D82A}">
                    <a16:rowId xmlns:a16="http://schemas.microsoft.com/office/drawing/2014/main" xmlns="" val="800263185"/>
                  </a:ext>
                </a:extLst>
              </a:tr>
              <a:tr h="276865">
                <a:tc>
                  <a:txBody>
                    <a:bodyPr/>
                    <a:lstStyle/>
                    <a:p>
                      <a:pPr algn="ctr">
                        <a:lnSpc>
                          <a:spcPct val="115000"/>
                        </a:lnSpc>
                        <a:spcAft>
                          <a:spcPts val="0"/>
                        </a:spcAft>
                      </a:pPr>
                      <a:r>
                        <a:rPr lang="en-US" sz="1100">
                          <a:effectLst/>
                        </a:rPr>
                        <a:t>5</a:t>
                      </a:r>
                      <a:endParaRPr lang="en-ZA" sz="1100">
                        <a:effectLst/>
                        <a:latin typeface="Arial" panose="020B0604020202020204" pitchFamily="34" charset="0"/>
                        <a:ea typeface="Arial" panose="020B0604020202020204" pitchFamily="34" charset="0"/>
                      </a:endParaRPr>
                    </a:p>
                  </a:txBody>
                  <a:tcPr marL="17780" marR="17780" marT="17780" marB="17780" anchor="ctr"/>
                </a:tc>
                <a:tc>
                  <a:txBody>
                    <a:bodyPr/>
                    <a:lstStyle/>
                    <a:p>
                      <a:pPr algn="l">
                        <a:lnSpc>
                          <a:spcPct val="115000"/>
                        </a:lnSpc>
                        <a:spcAft>
                          <a:spcPts val="0"/>
                        </a:spcAft>
                      </a:pPr>
                      <a:r>
                        <a:rPr lang="en-AU" sz="1100">
                          <a:effectLst/>
                        </a:rPr>
                        <a:t>Status Report (annually)</a:t>
                      </a:r>
                      <a:endParaRPr lang="en-ZA" sz="1100">
                        <a:effectLst/>
                        <a:latin typeface="Arial" panose="020B0604020202020204" pitchFamily="34" charset="0"/>
                        <a:ea typeface="Arial" panose="020B0604020202020204" pitchFamily="34" charset="0"/>
                      </a:endParaRPr>
                    </a:p>
                  </a:txBody>
                  <a:tcPr marL="68580" marR="68580" marT="17780" marB="17780" anchor="ctr"/>
                </a:tc>
                <a:tc>
                  <a:txBody>
                    <a:bodyPr/>
                    <a:lstStyle/>
                    <a:p>
                      <a:pPr algn="ctr">
                        <a:lnSpc>
                          <a:spcPct val="115000"/>
                        </a:lnSpc>
                        <a:spcAft>
                          <a:spcPts val="0"/>
                        </a:spcAft>
                      </a:pPr>
                      <a:r>
                        <a:rPr lang="en-AU" sz="1100">
                          <a:effectLst/>
                        </a:rPr>
                        <a:t>3 times (Sep)</a:t>
                      </a:r>
                      <a:endParaRPr lang="en-ZA" sz="1100">
                        <a:effectLst/>
                        <a:latin typeface="Arial" panose="020B0604020202020204" pitchFamily="34" charset="0"/>
                        <a:ea typeface="Arial" panose="020B0604020202020204" pitchFamily="34" charset="0"/>
                      </a:endParaRPr>
                    </a:p>
                  </a:txBody>
                  <a:tcPr marL="68580" marR="68580" marT="17780" marB="17780" anchor="ctr"/>
                </a:tc>
                <a:extLst>
                  <a:ext uri="{0D108BD9-81ED-4DB2-BD59-A6C34878D82A}">
                    <a16:rowId xmlns:a16="http://schemas.microsoft.com/office/drawing/2014/main" xmlns="" val="2798780267"/>
                  </a:ext>
                </a:extLst>
              </a:tr>
              <a:tr h="276865">
                <a:tc>
                  <a:txBody>
                    <a:bodyPr/>
                    <a:lstStyle/>
                    <a:p>
                      <a:pPr algn="ctr">
                        <a:lnSpc>
                          <a:spcPct val="115000"/>
                        </a:lnSpc>
                        <a:spcAft>
                          <a:spcPts val="0"/>
                        </a:spcAft>
                      </a:pPr>
                      <a:r>
                        <a:rPr lang="en-US" sz="1100">
                          <a:effectLst/>
                        </a:rPr>
                        <a:t>6</a:t>
                      </a:r>
                      <a:endParaRPr lang="en-ZA" sz="1100">
                        <a:effectLst/>
                        <a:latin typeface="Arial" panose="020B0604020202020204" pitchFamily="34" charset="0"/>
                        <a:ea typeface="Arial" panose="020B0604020202020204" pitchFamily="34" charset="0"/>
                      </a:endParaRPr>
                    </a:p>
                  </a:txBody>
                  <a:tcPr marL="17780" marR="17780" marT="17780" marB="17780" anchor="ctr"/>
                </a:tc>
                <a:tc>
                  <a:txBody>
                    <a:bodyPr/>
                    <a:lstStyle/>
                    <a:p>
                      <a:pPr algn="l">
                        <a:lnSpc>
                          <a:spcPct val="115000"/>
                        </a:lnSpc>
                        <a:spcAft>
                          <a:spcPts val="0"/>
                        </a:spcAft>
                      </a:pPr>
                      <a:r>
                        <a:rPr lang="en-AU" sz="1100">
                          <a:effectLst/>
                        </a:rPr>
                        <a:t>Progress Report (annually)</a:t>
                      </a:r>
                      <a:endParaRPr lang="en-ZA" sz="1100">
                        <a:effectLst/>
                        <a:latin typeface="Arial" panose="020B0604020202020204" pitchFamily="34" charset="0"/>
                        <a:ea typeface="Arial" panose="020B0604020202020204" pitchFamily="34" charset="0"/>
                      </a:endParaRPr>
                    </a:p>
                  </a:txBody>
                  <a:tcPr marL="68580" marR="68580" marT="17780" marB="17780" anchor="ctr"/>
                </a:tc>
                <a:tc>
                  <a:txBody>
                    <a:bodyPr/>
                    <a:lstStyle/>
                    <a:p>
                      <a:pPr algn="ctr">
                        <a:lnSpc>
                          <a:spcPct val="115000"/>
                        </a:lnSpc>
                        <a:spcAft>
                          <a:spcPts val="0"/>
                        </a:spcAft>
                      </a:pPr>
                      <a:r>
                        <a:rPr lang="en-AU" sz="1100">
                          <a:effectLst/>
                        </a:rPr>
                        <a:t>3 times (Mar)</a:t>
                      </a:r>
                      <a:endParaRPr lang="en-ZA" sz="1100">
                        <a:effectLst/>
                        <a:latin typeface="Arial" panose="020B0604020202020204" pitchFamily="34" charset="0"/>
                        <a:ea typeface="Arial" panose="020B0604020202020204" pitchFamily="34" charset="0"/>
                      </a:endParaRPr>
                    </a:p>
                  </a:txBody>
                  <a:tcPr marL="68580" marR="68580" marT="17780" marB="17780" anchor="ctr"/>
                </a:tc>
                <a:extLst>
                  <a:ext uri="{0D108BD9-81ED-4DB2-BD59-A6C34878D82A}">
                    <a16:rowId xmlns:a16="http://schemas.microsoft.com/office/drawing/2014/main" xmlns="" val="4268058057"/>
                  </a:ext>
                </a:extLst>
              </a:tr>
              <a:tr h="524017">
                <a:tc>
                  <a:txBody>
                    <a:bodyPr/>
                    <a:lstStyle/>
                    <a:p>
                      <a:pPr algn="ctr">
                        <a:lnSpc>
                          <a:spcPct val="115000"/>
                        </a:lnSpc>
                        <a:spcAft>
                          <a:spcPts val="0"/>
                        </a:spcAft>
                      </a:pPr>
                      <a:r>
                        <a:rPr lang="en-US" sz="1100">
                          <a:effectLst/>
                        </a:rPr>
                        <a:t>7</a:t>
                      </a:r>
                      <a:endParaRPr lang="en-ZA" sz="1100">
                        <a:effectLst/>
                        <a:latin typeface="Arial" panose="020B0604020202020204" pitchFamily="34" charset="0"/>
                        <a:ea typeface="Arial" panose="020B0604020202020204" pitchFamily="34" charset="0"/>
                      </a:endParaRPr>
                    </a:p>
                  </a:txBody>
                  <a:tcPr marL="17780" marR="17780" marT="17780" marB="17780" anchor="ctr"/>
                </a:tc>
                <a:tc>
                  <a:txBody>
                    <a:bodyPr/>
                    <a:lstStyle/>
                    <a:p>
                      <a:pPr algn="l">
                        <a:lnSpc>
                          <a:spcPct val="115000"/>
                        </a:lnSpc>
                        <a:spcAft>
                          <a:spcPts val="0"/>
                        </a:spcAft>
                      </a:pPr>
                      <a:r>
                        <a:rPr lang="en-AU" sz="1100">
                          <a:effectLst/>
                        </a:rPr>
                        <a:t>Capacity Building and Training progress reporting</a:t>
                      </a:r>
                      <a:endParaRPr lang="en-ZA" sz="1100">
                        <a:effectLst/>
                        <a:latin typeface="Arial" panose="020B0604020202020204" pitchFamily="34" charset="0"/>
                        <a:ea typeface="Arial" panose="020B0604020202020204" pitchFamily="34" charset="0"/>
                      </a:endParaRPr>
                    </a:p>
                  </a:txBody>
                  <a:tcPr marL="68580" marR="68580" marT="17780" marB="17780" anchor="ctr"/>
                </a:tc>
                <a:tc>
                  <a:txBody>
                    <a:bodyPr/>
                    <a:lstStyle/>
                    <a:p>
                      <a:pPr algn="ctr">
                        <a:lnSpc>
                          <a:spcPct val="115000"/>
                        </a:lnSpc>
                        <a:spcAft>
                          <a:spcPts val="0"/>
                        </a:spcAft>
                      </a:pPr>
                      <a:r>
                        <a:rPr lang="en-AU" sz="1100">
                          <a:effectLst/>
                        </a:rPr>
                        <a:t>Every 12 months</a:t>
                      </a:r>
                      <a:endParaRPr lang="en-ZA" sz="1100">
                        <a:effectLst/>
                      </a:endParaRPr>
                    </a:p>
                    <a:p>
                      <a:pPr algn="ctr">
                        <a:lnSpc>
                          <a:spcPct val="115000"/>
                        </a:lnSpc>
                        <a:spcAft>
                          <a:spcPts val="0"/>
                        </a:spcAft>
                      </a:pPr>
                      <a:r>
                        <a:rPr lang="en-AU" sz="1100">
                          <a:effectLst/>
                        </a:rPr>
                        <a:t>(3 times)</a:t>
                      </a:r>
                      <a:endParaRPr lang="en-ZA" sz="1100">
                        <a:effectLst/>
                        <a:latin typeface="Arial" panose="020B0604020202020204" pitchFamily="34" charset="0"/>
                        <a:ea typeface="Arial" panose="020B0604020202020204" pitchFamily="34" charset="0"/>
                      </a:endParaRPr>
                    </a:p>
                  </a:txBody>
                  <a:tcPr marL="68580" marR="68580" marT="17780" marB="17780" anchor="ctr"/>
                </a:tc>
                <a:extLst>
                  <a:ext uri="{0D108BD9-81ED-4DB2-BD59-A6C34878D82A}">
                    <a16:rowId xmlns:a16="http://schemas.microsoft.com/office/drawing/2014/main" xmlns="" val="1481979584"/>
                  </a:ext>
                </a:extLst>
              </a:tr>
              <a:tr h="276865">
                <a:tc>
                  <a:txBody>
                    <a:bodyPr/>
                    <a:lstStyle/>
                    <a:p>
                      <a:pPr algn="ctr">
                        <a:lnSpc>
                          <a:spcPct val="115000"/>
                        </a:lnSpc>
                        <a:spcAft>
                          <a:spcPts val="0"/>
                        </a:spcAft>
                      </a:pPr>
                      <a:r>
                        <a:rPr lang="en-US" sz="1100">
                          <a:effectLst/>
                        </a:rPr>
                        <a:t>8</a:t>
                      </a:r>
                      <a:endParaRPr lang="en-ZA" sz="1100">
                        <a:effectLst/>
                        <a:latin typeface="Arial" panose="020B0604020202020204" pitchFamily="34" charset="0"/>
                        <a:ea typeface="Arial" panose="020B0604020202020204" pitchFamily="34" charset="0"/>
                      </a:endParaRPr>
                    </a:p>
                  </a:txBody>
                  <a:tcPr marL="17780" marR="17780" marT="17780" marB="17780" anchor="ctr"/>
                </a:tc>
                <a:tc>
                  <a:txBody>
                    <a:bodyPr/>
                    <a:lstStyle/>
                    <a:p>
                      <a:pPr algn="l">
                        <a:lnSpc>
                          <a:spcPct val="115000"/>
                        </a:lnSpc>
                        <a:spcAft>
                          <a:spcPts val="0"/>
                        </a:spcAft>
                      </a:pPr>
                      <a:r>
                        <a:rPr lang="en-AU" sz="1100">
                          <a:effectLst/>
                        </a:rPr>
                        <a:t>Capacity building and Training Report</a:t>
                      </a:r>
                      <a:endParaRPr lang="en-ZA" sz="1100">
                        <a:effectLst/>
                        <a:latin typeface="Arial" panose="020B0604020202020204" pitchFamily="34" charset="0"/>
                        <a:ea typeface="Arial" panose="020B0604020202020204" pitchFamily="34" charset="0"/>
                      </a:endParaRPr>
                    </a:p>
                  </a:txBody>
                  <a:tcPr marL="68580" marR="68580" marT="17780" marB="17780" anchor="ctr"/>
                </a:tc>
                <a:tc>
                  <a:txBody>
                    <a:bodyPr/>
                    <a:lstStyle/>
                    <a:p>
                      <a:pPr algn="ctr">
                        <a:lnSpc>
                          <a:spcPct val="115000"/>
                        </a:lnSpc>
                        <a:spcAft>
                          <a:spcPts val="0"/>
                        </a:spcAft>
                      </a:pPr>
                      <a:r>
                        <a:rPr lang="en-AU" sz="1100">
                          <a:effectLst/>
                        </a:rPr>
                        <a:t>36</a:t>
                      </a:r>
                      <a:endParaRPr lang="en-ZA" sz="1100">
                        <a:effectLst/>
                        <a:latin typeface="Arial" panose="020B0604020202020204" pitchFamily="34" charset="0"/>
                        <a:ea typeface="Arial" panose="020B0604020202020204" pitchFamily="34" charset="0"/>
                      </a:endParaRPr>
                    </a:p>
                  </a:txBody>
                  <a:tcPr marL="68580" marR="68580" marT="17780" marB="17780" anchor="ctr"/>
                </a:tc>
                <a:extLst>
                  <a:ext uri="{0D108BD9-81ED-4DB2-BD59-A6C34878D82A}">
                    <a16:rowId xmlns:a16="http://schemas.microsoft.com/office/drawing/2014/main" xmlns="" val="1606127988"/>
                  </a:ext>
                </a:extLst>
              </a:tr>
              <a:tr h="276865">
                <a:tc>
                  <a:txBody>
                    <a:bodyPr/>
                    <a:lstStyle/>
                    <a:p>
                      <a:pPr algn="ctr">
                        <a:lnSpc>
                          <a:spcPct val="115000"/>
                        </a:lnSpc>
                        <a:spcAft>
                          <a:spcPts val="0"/>
                        </a:spcAft>
                      </a:pPr>
                      <a:r>
                        <a:rPr lang="en-US" sz="1100">
                          <a:effectLst/>
                        </a:rPr>
                        <a:t>9</a:t>
                      </a:r>
                      <a:endParaRPr lang="en-ZA" sz="1100">
                        <a:effectLst/>
                        <a:latin typeface="Arial" panose="020B0604020202020204" pitchFamily="34" charset="0"/>
                        <a:ea typeface="Arial" panose="020B0604020202020204" pitchFamily="34" charset="0"/>
                      </a:endParaRPr>
                    </a:p>
                  </a:txBody>
                  <a:tcPr marL="17780" marR="17780" marT="17780" marB="17780" anchor="ctr"/>
                </a:tc>
                <a:tc>
                  <a:txBody>
                    <a:bodyPr/>
                    <a:lstStyle/>
                    <a:p>
                      <a:pPr algn="l">
                        <a:lnSpc>
                          <a:spcPct val="115000"/>
                        </a:lnSpc>
                        <a:spcAft>
                          <a:spcPts val="0"/>
                        </a:spcAft>
                      </a:pPr>
                      <a:r>
                        <a:rPr lang="en-AU" sz="1100">
                          <a:effectLst/>
                        </a:rPr>
                        <a:t>Project Closure Report</a:t>
                      </a:r>
                      <a:endParaRPr lang="en-ZA" sz="1100">
                        <a:effectLst/>
                        <a:latin typeface="Arial" panose="020B0604020202020204" pitchFamily="34" charset="0"/>
                        <a:ea typeface="Arial" panose="020B0604020202020204" pitchFamily="34" charset="0"/>
                      </a:endParaRPr>
                    </a:p>
                  </a:txBody>
                  <a:tcPr marL="68580" marR="68580" marT="17780" marB="17780" anchor="ctr"/>
                </a:tc>
                <a:tc>
                  <a:txBody>
                    <a:bodyPr/>
                    <a:lstStyle/>
                    <a:p>
                      <a:pPr algn="ctr">
                        <a:lnSpc>
                          <a:spcPct val="115000"/>
                        </a:lnSpc>
                        <a:spcAft>
                          <a:spcPts val="0"/>
                        </a:spcAft>
                      </a:pPr>
                      <a:r>
                        <a:rPr lang="en-AU" sz="1100">
                          <a:effectLst/>
                        </a:rPr>
                        <a:t>36</a:t>
                      </a:r>
                      <a:endParaRPr lang="en-ZA" sz="1100">
                        <a:effectLst/>
                        <a:latin typeface="Arial" panose="020B0604020202020204" pitchFamily="34" charset="0"/>
                        <a:ea typeface="Arial" panose="020B0604020202020204" pitchFamily="34" charset="0"/>
                      </a:endParaRPr>
                    </a:p>
                  </a:txBody>
                  <a:tcPr marL="68580" marR="68580" marT="17780" marB="17780" anchor="ctr"/>
                </a:tc>
                <a:extLst>
                  <a:ext uri="{0D108BD9-81ED-4DB2-BD59-A6C34878D82A}">
                    <a16:rowId xmlns:a16="http://schemas.microsoft.com/office/drawing/2014/main" xmlns="" val="2792181560"/>
                  </a:ext>
                </a:extLst>
              </a:tr>
              <a:tr h="524017">
                <a:tc>
                  <a:txBody>
                    <a:bodyPr/>
                    <a:lstStyle/>
                    <a:p>
                      <a:pPr algn="ctr">
                        <a:lnSpc>
                          <a:spcPct val="115000"/>
                        </a:lnSpc>
                        <a:spcAft>
                          <a:spcPts val="0"/>
                        </a:spcAft>
                      </a:pPr>
                      <a:r>
                        <a:rPr lang="en-US" sz="1100">
                          <a:effectLst/>
                        </a:rPr>
                        <a:t>10</a:t>
                      </a:r>
                      <a:endParaRPr lang="en-ZA" sz="1100">
                        <a:effectLst/>
                        <a:latin typeface="Arial" panose="020B0604020202020204" pitchFamily="34" charset="0"/>
                        <a:ea typeface="Arial" panose="020B0604020202020204" pitchFamily="34" charset="0"/>
                      </a:endParaRPr>
                    </a:p>
                  </a:txBody>
                  <a:tcPr marL="17780" marR="17780" marT="17780" marB="17780" anchor="ctr"/>
                </a:tc>
                <a:tc>
                  <a:txBody>
                    <a:bodyPr/>
                    <a:lstStyle/>
                    <a:p>
                      <a:pPr algn="l">
                        <a:lnSpc>
                          <a:spcPct val="115000"/>
                        </a:lnSpc>
                        <a:spcAft>
                          <a:spcPts val="0"/>
                        </a:spcAft>
                      </a:pPr>
                      <a:r>
                        <a:rPr lang="en-AU" sz="1100">
                          <a:effectLst/>
                        </a:rPr>
                        <a:t>Ad-hoc support to NWRP Planning (South)</a:t>
                      </a:r>
                      <a:endParaRPr lang="en-ZA" sz="1100">
                        <a:effectLst/>
                        <a:latin typeface="Arial" panose="020B0604020202020204" pitchFamily="34" charset="0"/>
                        <a:ea typeface="Arial" panose="020B0604020202020204" pitchFamily="34" charset="0"/>
                      </a:endParaRPr>
                    </a:p>
                  </a:txBody>
                  <a:tcPr marL="68580" marR="68580" marT="17780" marB="17780" anchor="ctr"/>
                </a:tc>
                <a:tc>
                  <a:txBody>
                    <a:bodyPr/>
                    <a:lstStyle/>
                    <a:p>
                      <a:pPr algn="ctr">
                        <a:lnSpc>
                          <a:spcPct val="115000"/>
                        </a:lnSpc>
                        <a:spcAft>
                          <a:spcPts val="0"/>
                        </a:spcAft>
                      </a:pPr>
                      <a:r>
                        <a:rPr lang="en-AU" sz="1100">
                          <a:effectLst/>
                        </a:rPr>
                        <a:t>As per agreements to be concluded</a:t>
                      </a:r>
                      <a:endParaRPr lang="en-ZA" sz="1100">
                        <a:effectLst/>
                        <a:latin typeface="Arial" panose="020B0604020202020204" pitchFamily="34" charset="0"/>
                        <a:ea typeface="Arial" panose="020B0604020202020204" pitchFamily="34" charset="0"/>
                      </a:endParaRPr>
                    </a:p>
                  </a:txBody>
                  <a:tcPr marL="68580" marR="68580" marT="17780" marB="17780" anchor="ctr"/>
                </a:tc>
                <a:extLst>
                  <a:ext uri="{0D108BD9-81ED-4DB2-BD59-A6C34878D82A}">
                    <a16:rowId xmlns:a16="http://schemas.microsoft.com/office/drawing/2014/main" xmlns="" val="575935943"/>
                  </a:ext>
                </a:extLst>
              </a:tr>
              <a:tr h="1018321">
                <a:tc>
                  <a:txBody>
                    <a:bodyPr/>
                    <a:lstStyle/>
                    <a:p>
                      <a:pPr algn="ctr">
                        <a:lnSpc>
                          <a:spcPct val="115000"/>
                        </a:lnSpc>
                        <a:spcAft>
                          <a:spcPts val="0"/>
                        </a:spcAft>
                      </a:pPr>
                      <a:r>
                        <a:rPr lang="en-AU" sz="1100">
                          <a:effectLst/>
                        </a:rPr>
                        <a:t>11</a:t>
                      </a:r>
                      <a:endParaRPr lang="en-ZA" sz="1100">
                        <a:effectLst/>
                        <a:latin typeface="Arial" panose="020B0604020202020204" pitchFamily="34" charset="0"/>
                        <a:ea typeface="Arial" panose="020B0604020202020204" pitchFamily="34" charset="0"/>
                      </a:endParaRPr>
                    </a:p>
                  </a:txBody>
                  <a:tcPr marL="17780" marR="17780" marT="17780" marB="17780"/>
                </a:tc>
                <a:tc>
                  <a:txBody>
                    <a:bodyPr/>
                    <a:lstStyle/>
                    <a:p>
                      <a:pPr algn="l">
                        <a:lnSpc>
                          <a:spcPct val="115000"/>
                        </a:lnSpc>
                        <a:spcAft>
                          <a:spcPts val="0"/>
                        </a:spcAft>
                      </a:pPr>
                      <a:r>
                        <a:rPr lang="en-AU" sz="1100">
                          <a:effectLst/>
                        </a:rPr>
                        <a:t>Project Management, Communication and Admin meetings</a:t>
                      </a:r>
                      <a:endParaRPr lang="en-ZA" sz="1100">
                        <a:effectLst/>
                      </a:endParaRPr>
                    </a:p>
                    <a:p>
                      <a:pPr algn="l">
                        <a:lnSpc>
                          <a:spcPct val="115000"/>
                        </a:lnSpc>
                        <a:spcAft>
                          <a:spcPts val="0"/>
                        </a:spcAft>
                      </a:pPr>
                      <a:r>
                        <a:rPr lang="en-AU" sz="1100">
                          <a:effectLst/>
                        </a:rPr>
                        <a:t>(incl. Study Administration meetings,  </a:t>
                      </a:r>
                      <a:r>
                        <a:rPr lang="en-US" sz="1100">
                          <a:effectLst/>
                        </a:rPr>
                        <a:t>Issues and Response register, newsletters, media releases</a:t>
                      </a:r>
                      <a:r>
                        <a:rPr lang="en-AU" sz="1100">
                          <a:effectLst/>
                        </a:rPr>
                        <a:t> and u</a:t>
                      </a:r>
                      <a:r>
                        <a:rPr lang="en-US" sz="1100">
                          <a:effectLst/>
                        </a:rPr>
                        <a:t>pdating of the DWS WCWSS Reconciliation internet page content</a:t>
                      </a:r>
                      <a:r>
                        <a:rPr lang="en-AU" sz="1100">
                          <a:effectLst/>
                        </a:rPr>
                        <a:t>)</a:t>
                      </a:r>
                      <a:endParaRPr lang="en-ZA" sz="1100">
                        <a:effectLst/>
                        <a:latin typeface="Arial" panose="020B0604020202020204" pitchFamily="34" charset="0"/>
                        <a:ea typeface="Arial" panose="020B0604020202020204" pitchFamily="34" charset="0"/>
                      </a:endParaRPr>
                    </a:p>
                  </a:txBody>
                  <a:tcPr marL="68580" marR="68580" marT="17780" marB="17780" anchor="ctr"/>
                </a:tc>
                <a:tc>
                  <a:txBody>
                    <a:bodyPr/>
                    <a:lstStyle/>
                    <a:p>
                      <a:pPr algn="ctr">
                        <a:lnSpc>
                          <a:spcPct val="115000"/>
                        </a:lnSpc>
                        <a:spcAft>
                          <a:spcPts val="0"/>
                        </a:spcAft>
                      </a:pPr>
                      <a:r>
                        <a:rPr lang="en-AU" sz="1100" dirty="0">
                          <a:effectLst/>
                        </a:rPr>
                        <a:t>Every 3 months</a:t>
                      </a:r>
                      <a:endParaRPr lang="en-ZA" sz="1100" dirty="0">
                        <a:effectLst/>
                      </a:endParaRPr>
                    </a:p>
                    <a:p>
                      <a:pPr algn="ctr">
                        <a:lnSpc>
                          <a:spcPct val="115000"/>
                        </a:lnSpc>
                        <a:spcAft>
                          <a:spcPts val="0"/>
                        </a:spcAft>
                      </a:pPr>
                      <a:r>
                        <a:rPr lang="en-AU" sz="1100" dirty="0">
                          <a:effectLst/>
                        </a:rPr>
                        <a:t>(12 times)</a:t>
                      </a:r>
                      <a:endParaRPr lang="en-ZA" sz="1100" dirty="0">
                        <a:effectLst/>
                        <a:latin typeface="Arial" panose="020B0604020202020204" pitchFamily="34" charset="0"/>
                        <a:ea typeface="Arial" panose="020B0604020202020204" pitchFamily="34" charset="0"/>
                      </a:endParaRPr>
                    </a:p>
                  </a:txBody>
                  <a:tcPr marL="68580" marR="68580" marT="17780" marB="17780" anchor="ctr"/>
                </a:tc>
                <a:extLst>
                  <a:ext uri="{0D108BD9-81ED-4DB2-BD59-A6C34878D82A}">
                    <a16:rowId xmlns:a16="http://schemas.microsoft.com/office/drawing/2014/main" xmlns="" val="2218120009"/>
                  </a:ext>
                </a:extLst>
              </a:tr>
            </a:tbl>
          </a:graphicData>
        </a:graphic>
      </p:graphicFrame>
    </p:spTree>
    <p:extLst>
      <p:ext uri="{BB962C8B-B14F-4D97-AF65-F5344CB8AC3E}">
        <p14:creationId xmlns:p14="http://schemas.microsoft.com/office/powerpoint/2010/main" val="280737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PROJECT MANAGEMENT AND DELIVERABLES</a:t>
            </a:r>
          </a:p>
        </p:txBody>
      </p:sp>
      <p:sp>
        <p:nvSpPr>
          <p:cNvPr id="8" name="Content Placeholder 7"/>
          <p:cNvSpPr>
            <a:spLocks noGrp="1"/>
          </p:cNvSpPr>
          <p:nvPr>
            <p:ph idx="1"/>
          </p:nvPr>
        </p:nvSpPr>
        <p:spPr>
          <a:xfrm>
            <a:off x="1590674" y="914400"/>
            <a:ext cx="7096125" cy="5211763"/>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sz="1800" dirty="0"/>
          </a:p>
          <a:p>
            <a:pPr marL="0" indent="0">
              <a:buNone/>
            </a:pPr>
            <a:r>
              <a:rPr lang="en-US" sz="2000" dirty="0"/>
              <a:t>Note: Please see the handout</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199" y="1054428"/>
            <a:ext cx="7003415" cy="4596743"/>
          </a:xfrm>
          <a:prstGeom prst="rect">
            <a:avLst/>
          </a:prstGeom>
          <a:noFill/>
          <a:ln>
            <a:noFill/>
          </a:ln>
        </p:spPr>
      </p:pic>
    </p:spTree>
    <p:extLst>
      <p:ext uri="{BB962C8B-B14F-4D97-AF65-F5344CB8AC3E}">
        <p14:creationId xmlns:p14="http://schemas.microsoft.com/office/powerpoint/2010/main" val="3164886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r>
              <a:rPr lang="en-US" dirty="0"/>
              <a:t>THANK YOU</a:t>
            </a:r>
            <a:endParaRPr lang="en-ZA" dirty="0"/>
          </a:p>
        </p:txBody>
      </p:sp>
    </p:spTree>
    <p:extLst>
      <p:ext uri="{BB962C8B-B14F-4D97-AF65-F5344CB8AC3E}">
        <p14:creationId xmlns:p14="http://schemas.microsoft.com/office/powerpoint/2010/main" val="130530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241" y="137723"/>
            <a:ext cx="7772400" cy="819809"/>
          </a:xfrm>
        </p:spPr>
        <p:txBody>
          <a:bodyPr/>
          <a:lstStyle/>
          <a:p>
            <a:r>
              <a:rPr lang="en-US" sz="2800" dirty="0"/>
              <a:t>INTRODUCTION</a:t>
            </a:r>
            <a:endParaRPr lang="en-ZA" sz="2800" dirty="0"/>
          </a:p>
        </p:txBody>
      </p:sp>
      <p:sp>
        <p:nvSpPr>
          <p:cNvPr id="3" name="Subtitle 2"/>
          <p:cNvSpPr>
            <a:spLocks noGrp="1"/>
          </p:cNvSpPr>
          <p:nvPr>
            <p:ph type="subTitle" idx="1"/>
          </p:nvPr>
        </p:nvSpPr>
        <p:spPr>
          <a:xfrm>
            <a:off x="1777041" y="780691"/>
            <a:ext cx="6400800" cy="5352690"/>
          </a:xfrm>
        </p:spPr>
        <p:txBody>
          <a:bodyPr/>
          <a:lstStyle/>
          <a:p>
            <a:pPr algn="just"/>
            <a:r>
              <a:rPr lang="en-ZA" sz="2000" dirty="0"/>
              <a:t>The Western Cape Water Supply System (WCWSS) supplies a population of more than 3 million people in the Greater Cape Town. </a:t>
            </a:r>
          </a:p>
          <a:p>
            <a:pPr algn="l"/>
            <a:r>
              <a:rPr lang="en-ZA" sz="2000" dirty="0"/>
              <a:t>Communities served are</a:t>
            </a:r>
          </a:p>
          <a:p>
            <a:pPr marL="342900" indent="-342900" algn="l">
              <a:buFont typeface="Arial" panose="020B0604020202020204" pitchFamily="34" charset="0"/>
              <a:buChar char="•"/>
            </a:pPr>
            <a:r>
              <a:rPr lang="en-ZA" sz="2000" dirty="0"/>
              <a:t>City of Cape Town, </a:t>
            </a:r>
          </a:p>
          <a:p>
            <a:pPr marL="342900" indent="-342900" algn="l">
              <a:buFont typeface="Arial" panose="020B0604020202020204" pitchFamily="34" charset="0"/>
              <a:buChar char="•"/>
            </a:pPr>
            <a:r>
              <a:rPr lang="en-ZA" sz="2000" dirty="0"/>
              <a:t>Boland, </a:t>
            </a:r>
          </a:p>
          <a:p>
            <a:pPr marL="342900" indent="-342900" algn="l">
              <a:buFont typeface="Arial" panose="020B0604020202020204" pitchFamily="34" charset="0"/>
              <a:buChar char="•"/>
            </a:pPr>
            <a:r>
              <a:rPr lang="en-ZA" sz="2000" dirty="0"/>
              <a:t>West Coast</a:t>
            </a:r>
          </a:p>
          <a:p>
            <a:pPr marL="342900" indent="-342900" algn="l">
              <a:buFont typeface="Arial" panose="020B0604020202020204" pitchFamily="34" charset="0"/>
              <a:buChar char="•"/>
            </a:pPr>
            <a:r>
              <a:rPr lang="en-ZA" sz="2000" dirty="0" err="1"/>
              <a:t>Swartland</a:t>
            </a:r>
            <a:r>
              <a:rPr lang="en-ZA" sz="2000" dirty="0"/>
              <a:t> </a:t>
            </a:r>
          </a:p>
          <a:p>
            <a:pPr marL="342900" indent="-342900" algn="l">
              <a:buFont typeface="Arial" panose="020B0604020202020204" pitchFamily="34" charset="0"/>
              <a:buChar char="•"/>
            </a:pPr>
            <a:r>
              <a:rPr lang="en-ZA" sz="2000" dirty="0"/>
              <a:t>Overberg</a:t>
            </a:r>
          </a:p>
          <a:p>
            <a:pPr marL="342900" indent="-342900" algn="l">
              <a:buFont typeface="Arial" panose="020B0604020202020204" pitchFamily="34" charset="0"/>
              <a:buChar char="•"/>
            </a:pPr>
            <a:r>
              <a:rPr lang="en-ZA" sz="2000" dirty="0"/>
              <a:t>Irrigators along the Berg, </a:t>
            </a:r>
            <a:r>
              <a:rPr lang="en-ZA" sz="2000" dirty="0" err="1"/>
              <a:t>Eerste</a:t>
            </a:r>
            <a:r>
              <a:rPr lang="en-ZA" sz="2000" dirty="0"/>
              <a:t> and </a:t>
            </a:r>
            <a:r>
              <a:rPr lang="en-ZA" sz="2000" dirty="0" err="1"/>
              <a:t>Riviersonderend</a:t>
            </a:r>
            <a:r>
              <a:rPr lang="en-ZA" sz="2000" dirty="0"/>
              <a:t> rivers </a:t>
            </a:r>
          </a:p>
          <a:p>
            <a:pPr algn="l"/>
            <a:r>
              <a:rPr lang="en-ZA" sz="2000" dirty="0"/>
              <a:t>The WCWSS is operated as an integrated WSS.</a:t>
            </a:r>
          </a:p>
        </p:txBody>
      </p:sp>
    </p:spTree>
    <p:extLst>
      <p:ext uri="{BB962C8B-B14F-4D97-AF65-F5344CB8AC3E}">
        <p14:creationId xmlns:p14="http://schemas.microsoft.com/office/powerpoint/2010/main" val="371376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241" y="137723"/>
            <a:ext cx="7772400" cy="819809"/>
          </a:xfrm>
        </p:spPr>
        <p:txBody>
          <a:bodyPr/>
          <a:lstStyle/>
          <a:p>
            <a:r>
              <a:rPr lang="en-US" sz="2800" dirty="0" smtClean="0"/>
              <a:t>WCWSS FOOTPRINT</a:t>
            </a:r>
            <a:endParaRPr lang="en-ZA" sz="2800" dirty="0"/>
          </a:p>
        </p:txBody>
      </p:sp>
      <p:sp>
        <p:nvSpPr>
          <p:cNvPr id="3" name="Subtitle 2"/>
          <p:cNvSpPr>
            <a:spLocks noGrp="1"/>
          </p:cNvSpPr>
          <p:nvPr>
            <p:ph type="subTitle" idx="1"/>
          </p:nvPr>
        </p:nvSpPr>
        <p:spPr>
          <a:xfrm>
            <a:off x="1777041" y="780691"/>
            <a:ext cx="6400800" cy="5352690"/>
          </a:xfrm>
        </p:spPr>
        <p:txBody>
          <a:bodyPr/>
          <a:lstStyle/>
          <a:p>
            <a:pPr algn="l"/>
            <a:endParaRPr lang="en-ZA" sz="2000" dirty="0"/>
          </a:p>
        </p:txBody>
      </p:sp>
      <p:graphicFrame>
        <p:nvGraphicFramePr>
          <p:cNvPr id="1026" name="Object 2"/>
          <p:cNvGraphicFramePr>
            <a:graphicFrameLocks noChangeAspect="1"/>
          </p:cNvGraphicFramePr>
          <p:nvPr/>
        </p:nvGraphicFramePr>
        <p:xfrm>
          <a:off x="1767840" y="822960"/>
          <a:ext cx="6751320" cy="5273040"/>
        </p:xfrm>
        <a:graphic>
          <a:graphicData uri="http://schemas.openxmlformats.org/presentationml/2006/ole">
            <mc:AlternateContent xmlns:mc="http://schemas.openxmlformats.org/markup-compatibility/2006">
              <mc:Choice xmlns:v="urn:schemas-microsoft-com:vml" Requires="v">
                <p:oleObj spid="_x0000_s1027" name="Photo Editor Photo" r:id="rId3" imgW="7342857" imgH="7590476" progId="MSPhotoEd.3">
                  <p:embed/>
                </p:oleObj>
              </mc:Choice>
              <mc:Fallback>
                <p:oleObj name="Photo Editor Photo" r:id="rId3" imgW="7342857" imgH="7590476" progId="MSPhotoEd.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7840" y="822960"/>
                        <a:ext cx="6751320" cy="527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84187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241" y="137723"/>
            <a:ext cx="7772400" cy="819809"/>
          </a:xfrm>
        </p:spPr>
        <p:txBody>
          <a:bodyPr/>
          <a:lstStyle/>
          <a:p>
            <a:r>
              <a:rPr lang="en-US" sz="2800" dirty="0"/>
              <a:t>INTRODUCTION</a:t>
            </a:r>
            <a:endParaRPr lang="en-ZA" sz="2800" dirty="0"/>
          </a:p>
        </p:txBody>
      </p:sp>
      <p:sp>
        <p:nvSpPr>
          <p:cNvPr id="3" name="Subtitle 2"/>
          <p:cNvSpPr>
            <a:spLocks noGrp="1"/>
          </p:cNvSpPr>
          <p:nvPr>
            <p:ph type="subTitle" idx="1"/>
          </p:nvPr>
        </p:nvSpPr>
        <p:spPr>
          <a:xfrm>
            <a:off x="1777041" y="780691"/>
            <a:ext cx="6400800" cy="5352690"/>
          </a:xfrm>
        </p:spPr>
        <p:txBody>
          <a:bodyPr/>
          <a:lstStyle/>
          <a:p>
            <a:pPr algn="l"/>
            <a:r>
              <a:rPr lang="en-ZA" sz="2000" dirty="0"/>
              <a:t>The overall objective of this project is</a:t>
            </a:r>
          </a:p>
          <a:p>
            <a:pPr marL="342900" indent="-342900" algn="just">
              <a:buFont typeface="Arial" panose="020B0604020202020204" pitchFamily="34" charset="0"/>
              <a:buChar char="•"/>
            </a:pPr>
            <a:r>
              <a:rPr lang="en-ZA" sz="2000" dirty="0"/>
              <a:t>To facilitate the reconciliation of predicted future water requirements with supply available from the WCWSS and other sources for a rolling 25-year horizon. </a:t>
            </a:r>
          </a:p>
          <a:p>
            <a:pPr algn="l"/>
            <a:endParaRPr lang="en-ZA" sz="2000" dirty="0"/>
          </a:p>
          <a:p>
            <a:pPr algn="just"/>
            <a:r>
              <a:rPr lang="en-ZA" sz="2000" dirty="0"/>
              <a:t>A full update of the strategy input data is required, to ensure that the strategy and its recommendations are current, pertinent and applicable</a:t>
            </a:r>
          </a:p>
        </p:txBody>
      </p:sp>
    </p:spTree>
    <p:extLst>
      <p:ext uri="{BB962C8B-B14F-4D97-AF65-F5344CB8AC3E}">
        <p14:creationId xmlns:p14="http://schemas.microsoft.com/office/powerpoint/2010/main" val="3884187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241" y="137723"/>
            <a:ext cx="7772400" cy="819809"/>
          </a:xfrm>
        </p:spPr>
        <p:txBody>
          <a:bodyPr/>
          <a:lstStyle/>
          <a:p>
            <a:r>
              <a:rPr lang="en-US" sz="2800" dirty="0"/>
              <a:t>STUDY TEAM</a:t>
            </a:r>
            <a:endParaRPr lang="en-ZA" sz="2800" dirty="0"/>
          </a:p>
        </p:txBody>
      </p:sp>
      <p:sp>
        <p:nvSpPr>
          <p:cNvPr id="3" name="Subtitle 2"/>
          <p:cNvSpPr>
            <a:spLocks noGrp="1"/>
          </p:cNvSpPr>
          <p:nvPr>
            <p:ph type="subTitle" idx="1"/>
          </p:nvPr>
        </p:nvSpPr>
        <p:spPr>
          <a:xfrm>
            <a:off x="1777041" y="780691"/>
            <a:ext cx="6400800" cy="5352690"/>
          </a:xfrm>
        </p:spPr>
        <p:txBody>
          <a:bodyPr/>
          <a:lstStyle/>
          <a:p>
            <a:pPr algn="l"/>
            <a:endParaRPr lang="en-US" sz="2000" dirty="0">
              <a:ea typeface="Times New Roman" panose="02020603050405020304" pitchFamily="18" charset="0"/>
              <a:cs typeface="Times New Roman" panose="02020603050405020304" pitchFamily="18" charset="0"/>
            </a:endParaRPr>
          </a:p>
          <a:p>
            <a:pPr algn="l"/>
            <a:r>
              <a:rPr lang="en-US" sz="2400" dirty="0">
                <a:ea typeface="Times New Roman" panose="02020603050405020304" pitchFamily="18" charset="0"/>
                <a:cs typeface="Times New Roman" panose="02020603050405020304" pitchFamily="18" charset="0"/>
              </a:rPr>
              <a:t>The joint venture comprise of the following companies:</a:t>
            </a:r>
          </a:p>
          <a:p>
            <a:pPr marL="742950" lvl="1" indent="-285750" algn="l">
              <a:buFont typeface="Arial" panose="020B0604020202020204" pitchFamily="34" charset="0"/>
              <a:buChar char="•"/>
            </a:pPr>
            <a:r>
              <a:rPr lang="en-ZA" sz="2000" dirty="0">
                <a:ea typeface="Times New Roman" panose="02020603050405020304" pitchFamily="18" charset="0"/>
                <a:cs typeface="Times New Roman" panose="02020603050405020304" pitchFamily="18" charset="0"/>
              </a:rPr>
              <a:t>NFM Multi Consulting </a:t>
            </a:r>
          </a:p>
          <a:p>
            <a:pPr marL="742950" lvl="1" indent="-285750" algn="l">
              <a:buFont typeface="Arial" panose="020B0604020202020204" pitchFamily="34" charset="0"/>
              <a:buChar char="•"/>
            </a:pPr>
            <a:r>
              <a:rPr lang="en-ZA" sz="2000" dirty="0">
                <a:ea typeface="Times New Roman" panose="02020603050405020304" pitchFamily="18" charset="0"/>
                <a:cs typeface="Times New Roman" panose="02020603050405020304" pitchFamily="18" charset="0"/>
              </a:rPr>
              <a:t>Tlou Consulting (Pty) Ltd.</a:t>
            </a:r>
          </a:p>
          <a:p>
            <a:pPr algn="l"/>
            <a:r>
              <a:rPr lang="en-US" sz="2400" dirty="0">
                <a:ea typeface="Times New Roman" panose="02020603050405020304" pitchFamily="18" charset="0"/>
                <a:cs typeface="Times New Roman" panose="02020603050405020304" pitchFamily="18" charset="0"/>
              </a:rPr>
              <a:t>The joint venture will be supported by the following specialists:</a:t>
            </a:r>
          </a:p>
          <a:p>
            <a:pPr marL="742950" lvl="1" indent="-285750" algn="l">
              <a:buFont typeface="Arial" panose="020B0604020202020204" pitchFamily="34" charset="0"/>
              <a:buChar char="•"/>
            </a:pPr>
            <a:r>
              <a:rPr lang="en-ZA" sz="2000" dirty="0">
                <a:ea typeface="Times New Roman" panose="02020603050405020304" pitchFamily="18" charset="0"/>
                <a:cs typeface="Times New Roman" panose="02020603050405020304" pitchFamily="18" charset="0"/>
              </a:rPr>
              <a:t>Aurecon (Pty) Ltd</a:t>
            </a:r>
          </a:p>
          <a:p>
            <a:pPr marL="742950" lvl="1" indent="-285750" algn="l">
              <a:buFont typeface="Arial" panose="020B0604020202020204" pitchFamily="34" charset="0"/>
              <a:buChar char="•"/>
            </a:pPr>
            <a:r>
              <a:rPr lang="en-ZA" sz="2000" dirty="0">
                <a:ea typeface="Times New Roman" panose="02020603050405020304" pitchFamily="18" charset="0"/>
                <a:cs typeface="Times New Roman" panose="02020603050405020304" pitchFamily="18" charset="0"/>
              </a:rPr>
              <a:t>Groundwater Africa</a:t>
            </a:r>
          </a:p>
          <a:p>
            <a:pPr marL="457200" indent="-457200" algn="l">
              <a:buFont typeface="Arial" panose="020B0604020202020204" pitchFamily="34" charset="0"/>
              <a:buChar char="•"/>
            </a:pPr>
            <a:endParaRPr lang="en-ZA" sz="2000" dirty="0"/>
          </a:p>
        </p:txBody>
      </p:sp>
    </p:spTree>
    <p:extLst>
      <p:ext uri="{BB962C8B-B14F-4D97-AF65-F5344CB8AC3E}">
        <p14:creationId xmlns:p14="http://schemas.microsoft.com/office/powerpoint/2010/main" val="1304046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241" y="137723"/>
            <a:ext cx="7772400" cy="819809"/>
          </a:xfrm>
        </p:spPr>
        <p:txBody>
          <a:bodyPr/>
          <a:lstStyle/>
          <a:p>
            <a:r>
              <a:rPr lang="en-US" sz="2800" dirty="0"/>
              <a:t>STUDY TEAM </a:t>
            </a:r>
            <a:endParaRPr lang="en-ZA" sz="2800" dirty="0"/>
          </a:p>
        </p:txBody>
      </p:sp>
      <p:sp>
        <p:nvSpPr>
          <p:cNvPr id="3" name="Subtitle 2"/>
          <p:cNvSpPr>
            <a:spLocks noGrp="1"/>
          </p:cNvSpPr>
          <p:nvPr>
            <p:ph type="subTitle" idx="1"/>
          </p:nvPr>
        </p:nvSpPr>
        <p:spPr>
          <a:xfrm>
            <a:off x="1777041" y="780691"/>
            <a:ext cx="6400800" cy="5352690"/>
          </a:xfrm>
        </p:spPr>
        <p:txBody>
          <a:bodyPr/>
          <a:lstStyle/>
          <a:p>
            <a:pPr marL="457200" indent="-457200" algn="l">
              <a:buFont typeface="Arial" panose="020B0604020202020204" pitchFamily="34" charset="0"/>
              <a:buChar char="•"/>
            </a:pPr>
            <a:endParaRPr lang="en-ZA" sz="2000" dirty="0"/>
          </a:p>
        </p:txBody>
      </p:sp>
      <p:graphicFrame>
        <p:nvGraphicFramePr>
          <p:cNvPr id="6" name="Diagram 5"/>
          <p:cNvGraphicFramePr/>
          <p:nvPr/>
        </p:nvGraphicFramePr>
        <p:xfrm>
          <a:off x="-61913" y="709612"/>
          <a:ext cx="9205913" cy="5438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2704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241" y="137723"/>
            <a:ext cx="7772400" cy="819809"/>
          </a:xfrm>
        </p:spPr>
        <p:txBody>
          <a:bodyPr/>
          <a:lstStyle/>
          <a:p>
            <a:r>
              <a:rPr lang="en-US" sz="2800" dirty="0"/>
              <a:t>PROJECT APPROACH AND METHODOLOGY</a:t>
            </a:r>
            <a:endParaRPr lang="en-ZA" sz="2800" dirty="0"/>
          </a:p>
        </p:txBody>
      </p:sp>
      <p:sp>
        <p:nvSpPr>
          <p:cNvPr id="3" name="Subtitle 2"/>
          <p:cNvSpPr>
            <a:spLocks noGrp="1"/>
          </p:cNvSpPr>
          <p:nvPr>
            <p:ph type="subTitle" idx="1"/>
          </p:nvPr>
        </p:nvSpPr>
        <p:spPr>
          <a:xfrm>
            <a:off x="1777041" y="780691"/>
            <a:ext cx="6400800" cy="5352690"/>
          </a:xfrm>
        </p:spPr>
        <p:txBody>
          <a:bodyPr/>
          <a:lstStyle/>
          <a:p>
            <a:pPr algn="just"/>
            <a:r>
              <a:rPr lang="en-ZA" sz="2000" dirty="0"/>
              <a:t>It is envisaged that four work packages are required for the implementation and maintenance of the water reconciliation strategy for the WCWSS. </a:t>
            </a:r>
          </a:p>
          <a:p>
            <a:pPr marL="342900" indent="-342900" algn="l">
              <a:buFont typeface="Arial" panose="020B0604020202020204" pitchFamily="34" charset="0"/>
              <a:buChar char="•"/>
            </a:pPr>
            <a:r>
              <a:rPr lang="en-ZA" sz="2000" dirty="0"/>
              <a:t>Work Package 1: Project Inception</a:t>
            </a:r>
          </a:p>
          <a:p>
            <a:pPr marL="342900" indent="-342900" algn="l">
              <a:buFont typeface="Arial" panose="020B0604020202020204" pitchFamily="34" charset="0"/>
              <a:buChar char="•"/>
            </a:pPr>
            <a:r>
              <a:rPr lang="en-ZA" sz="2000" dirty="0"/>
              <a:t>Work Package 2: Improvement and updating of the reconciliation strategies</a:t>
            </a:r>
          </a:p>
          <a:p>
            <a:pPr marL="342900" indent="-342900" algn="l">
              <a:buFont typeface="Arial" panose="020B0604020202020204" pitchFamily="34" charset="0"/>
              <a:buChar char="•"/>
            </a:pPr>
            <a:r>
              <a:rPr lang="en-ZA" sz="2000" dirty="0"/>
              <a:t>Work Package 3: Stakeholder Engagement</a:t>
            </a:r>
          </a:p>
          <a:p>
            <a:pPr marL="342900" indent="-342900" algn="l">
              <a:buFont typeface="Arial" panose="020B0604020202020204" pitchFamily="34" charset="0"/>
              <a:buChar char="•"/>
            </a:pPr>
            <a:r>
              <a:rPr lang="en-ZA" sz="2000" dirty="0"/>
              <a:t>Work Package 4: Capacity Building and Training</a:t>
            </a:r>
          </a:p>
          <a:p>
            <a:pPr algn="l"/>
            <a:endParaRPr lang="en-ZA" sz="2000" dirty="0"/>
          </a:p>
        </p:txBody>
      </p:sp>
    </p:spTree>
    <p:extLst>
      <p:ext uri="{BB962C8B-B14F-4D97-AF65-F5344CB8AC3E}">
        <p14:creationId xmlns:p14="http://schemas.microsoft.com/office/powerpoint/2010/main" val="539005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241" y="137723"/>
            <a:ext cx="7772400" cy="819809"/>
          </a:xfrm>
        </p:spPr>
        <p:txBody>
          <a:bodyPr/>
          <a:lstStyle/>
          <a:p>
            <a:r>
              <a:rPr lang="en-US" sz="2800"/>
              <a:t>WORK PACKAGE 1:  INCEPTION</a:t>
            </a:r>
            <a:endParaRPr lang="en-ZA" sz="2800" dirty="0"/>
          </a:p>
        </p:txBody>
      </p:sp>
      <p:sp>
        <p:nvSpPr>
          <p:cNvPr id="3" name="Subtitle 2"/>
          <p:cNvSpPr>
            <a:spLocks noGrp="1"/>
          </p:cNvSpPr>
          <p:nvPr>
            <p:ph type="subTitle" idx="1"/>
          </p:nvPr>
        </p:nvSpPr>
        <p:spPr>
          <a:xfrm>
            <a:off x="1777041" y="780691"/>
            <a:ext cx="6400800" cy="5352690"/>
          </a:xfrm>
        </p:spPr>
        <p:txBody>
          <a:bodyPr/>
          <a:lstStyle/>
          <a:p>
            <a:pPr marL="457200" indent="-457200" algn="l">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Clarify objectives, methodology and deliverables</a:t>
            </a:r>
          </a:p>
          <a:p>
            <a:pPr marL="457200" indent="-457200" algn="l">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Review existing available information.</a:t>
            </a:r>
          </a:p>
          <a:p>
            <a:pPr marL="457200" indent="-457200" algn="l">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Hold discussions with DWS and other key stakeholders</a:t>
            </a:r>
          </a:p>
          <a:p>
            <a:pPr marL="457200" indent="-457200" algn="l">
              <a:buFont typeface="Arial" panose="020B0604020202020204" pitchFamily="34" charset="0"/>
              <a:buChar char="•"/>
            </a:pPr>
            <a:r>
              <a:rPr lang="en-ZA" sz="2400" dirty="0">
                <a:ea typeface="Times New Roman" panose="02020603050405020304" pitchFamily="18" charset="0"/>
                <a:cs typeface="Times New Roman" panose="02020603050405020304" pitchFamily="18" charset="0"/>
              </a:rPr>
              <a:t>Finalisation of scope of work and providing a refined project approach. </a:t>
            </a:r>
            <a:endParaRPr lang="en-US" sz="2400" dirty="0">
              <a:ea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sz="2400" i="1" dirty="0">
                <a:ea typeface="Times New Roman" panose="02020603050405020304" pitchFamily="18" charset="0"/>
                <a:cs typeface="Times New Roman" panose="02020603050405020304" pitchFamily="18" charset="0"/>
              </a:rPr>
              <a:t>Deliverables: Inception Meeting, Literature Review Report, Inception Report &amp; Presentation</a:t>
            </a:r>
            <a:endParaRPr lang="en-ZA" sz="2000" dirty="0"/>
          </a:p>
        </p:txBody>
      </p:sp>
    </p:spTree>
    <p:extLst>
      <p:ext uri="{BB962C8B-B14F-4D97-AF65-F5344CB8AC3E}">
        <p14:creationId xmlns:p14="http://schemas.microsoft.com/office/powerpoint/2010/main" val="2213614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1241" y="137723"/>
            <a:ext cx="7772400" cy="819809"/>
          </a:xfrm>
        </p:spPr>
        <p:txBody>
          <a:bodyPr/>
          <a:lstStyle/>
          <a:p>
            <a:r>
              <a:rPr lang="en-ZA" sz="2800" dirty="0"/>
              <a:t>WORK PACKAGE 2: IMPROVE AND UPDATE THE RECONCILIATION STRATEGY</a:t>
            </a:r>
          </a:p>
        </p:txBody>
      </p:sp>
      <p:sp>
        <p:nvSpPr>
          <p:cNvPr id="3" name="Subtitle 2"/>
          <p:cNvSpPr>
            <a:spLocks noGrp="1"/>
          </p:cNvSpPr>
          <p:nvPr>
            <p:ph type="subTitle" idx="1"/>
          </p:nvPr>
        </p:nvSpPr>
        <p:spPr>
          <a:xfrm>
            <a:off x="1777040" y="1162373"/>
            <a:ext cx="6561047" cy="4971008"/>
          </a:xfrm>
        </p:spPr>
        <p:txBody>
          <a:bodyPr/>
          <a:lstStyle/>
          <a:p>
            <a:pPr marL="457200" indent="-457200" algn="l">
              <a:buFont typeface="Arial" panose="020B0604020202020204" pitchFamily="34" charset="0"/>
              <a:buChar char="•"/>
            </a:pPr>
            <a:r>
              <a:rPr lang="en-US" sz="2400" dirty="0">
                <a:ea typeface="Times New Roman" panose="02020603050405020304" pitchFamily="18" charset="0"/>
                <a:cs typeface="Times New Roman" panose="02020603050405020304" pitchFamily="18" charset="0"/>
              </a:rPr>
              <a:t>Water Requirements</a:t>
            </a:r>
          </a:p>
          <a:p>
            <a:pPr marL="914400" lvl="1" indent="-457200" algn="l">
              <a:buFont typeface="Arial" panose="020B0604020202020204" pitchFamily="34" charset="0"/>
              <a:buChar char="•"/>
            </a:pPr>
            <a:r>
              <a:rPr lang="en-US" sz="1800" dirty="0">
                <a:ea typeface="Times New Roman" panose="02020603050405020304" pitchFamily="18" charset="0"/>
                <a:cs typeface="Times New Roman" panose="02020603050405020304" pitchFamily="18" charset="0"/>
              </a:rPr>
              <a:t>Drivers of water requirements in Cape Town has been the population and economic growth</a:t>
            </a:r>
          </a:p>
          <a:p>
            <a:pPr marL="914400" lvl="1" indent="-457200" algn="l">
              <a:buFont typeface="Arial" panose="020B0604020202020204" pitchFamily="34" charset="0"/>
              <a:buChar char="•"/>
            </a:pPr>
            <a:r>
              <a:rPr lang="en-US" sz="1800" dirty="0">
                <a:ea typeface="Times New Roman" panose="02020603050405020304" pitchFamily="18" charset="0"/>
                <a:cs typeface="Times New Roman" panose="02020603050405020304" pitchFamily="18" charset="0"/>
              </a:rPr>
              <a:t>Gather information from City of Cape Town and Western Cape Provincial Government on the indicators</a:t>
            </a:r>
          </a:p>
          <a:p>
            <a:pPr marL="914400" lvl="1" indent="-457200" algn="l">
              <a:buFont typeface="Arial" panose="020B0604020202020204" pitchFamily="34" charset="0"/>
              <a:buChar char="•"/>
            </a:pPr>
            <a:r>
              <a:rPr lang="en-ZA" sz="1800" dirty="0">
                <a:ea typeface="Times New Roman" panose="02020603050405020304" pitchFamily="18" charset="0"/>
                <a:cs typeface="Times New Roman" panose="02020603050405020304" pitchFamily="18" charset="0"/>
              </a:rPr>
              <a:t>Compare indicators with baseline indicators in the previous study</a:t>
            </a:r>
          </a:p>
          <a:p>
            <a:pPr marL="914400" lvl="1" indent="-457200" algn="l">
              <a:buFont typeface="Arial" panose="020B0604020202020204" pitchFamily="34" charset="0"/>
              <a:buChar char="•"/>
            </a:pPr>
            <a:r>
              <a:rPr lang="en-ZA" sz="1800" dirty="0">
                <a:ea typeface="Times New Roman" panose="02020603050405020304" pitchFamily="18" charset="0"/>
                <a:cs typeface="Times New Roman" panose="02020603050405020304" pitchFamily="18" charset="0"/>
              </a:rPr>
              <a:t>Evaluate the impact of the validation and verification exercises</a:t>
            </a:r>
            <a:endParaRPr lang="en-US" sz="1800" dirty="0">
              <a:ea typeface="Times New Roman" panose="02020603050405020304" pitchFamily="18" charset="0"/>
              <a:cs typeface="Times New Roman" panose="02020603050405020304" pitchFamily="18" charset="0"/>
            </a:endParaRPr>
          </a:p>
          <a:p>
            <a:pPr marL="914400" lvl="1" indent="-457200" algn="l">
              <a:buFont typeface="Arial" panose="020B0604020202020204" pitchFamily="34" charset="0"/>
              <a:buChar char="•"/>
            </a:pPr>
            <a:r>
              <a:rPr lang="en-US" sz="1800" dirty="0">
                <a:ea typeface="Times New Roman" panose="02020603050405020304" pitchFamily="18" charset="0"/>
                <a:cs typeface="Times New Roman" panose="02020603050405020304" pitchFamily="18" charset="0"/>
              </a:rPr>
              <a:t>Compare actual water requirements with the future water requirement scenarios</a:t>
            </a:r>
          </a:p>
          <a:p>
            <a:pPr marL="914400" lvl="1" indent="-457200" algn="l">
              <a:buFont typeface="Arial" panose="020B0604020202020204" pitchFamily="34" charset="0"/>
              <a:buChar char="•"/>
            </a:pPr>
            <a:r>
              <a:rPr lang="en-US" sz="1800" dirty="0">
                <a:ea typeface="Times New Roman" panose="02020603050405020304" pitchFamily="18" charset="0"/>
                <a:cs typeface="Times New Roman" panose="02020603050405020304" pitchFamily="18" charset="0"/>
              </a:rPr>
              <a:t>Monitor actual water requirements and provide feedback to the SSC</a:t>
            </a:r>
          </a:p>
          <a:p>
            <a:pPr marL="914400" lvl="1" indent="-457200" algn="l">
              <a:buFont typeface="Arial" panose="020B0604020202020204" pitchFamily="34" charset="0"/>
              <a:buChar char="•"/>
            </a:pPr>
            <a:r>
              <a:rPr lang="en-US" sz="1800" dirty="0">
                <a:ea typeface="Times New Roman" panose="02020603050405020304" pitchFamily="18" charset="0"/>
                <a:cs typeface="Times New Roman" panose="02020603050405020304" pitchFamily="18" charset="0"/>
              </a:rPr>
              <a:t>Monitor growth in water requirements in winter months.</a:t>
            </a:r>
          </a:p>
        </p:txBody>
      </p:sp>
    </p:spTree>
    <p:extLst>
      <p:ext uri="{BB962C8B-B14F-4D97-AF65-F5344CB8AC3E}">
        <p14:creationId xmlns:p14="http://schemas.microsoft.com/office/powerpoint/2010/main" val="342373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11905</TotalTime>
  <Words>1409</Words>
  <Application>Microsoft Office PowerPoint</Application>
  <PresentationFormat>On-screen Show (4:3)</PresentationFormat>
  <Paragraphs>209</Paragraphs>
  <Slides>18</Slides>
  <Notes>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Office Theme</vt:lpstr>
      <vt:lpstr>1_Office Theme</vt:lpstr>
      <vt:lpstr>Photo Editor Photo</vt:lpstr>
      <vt:lpstr>IMPLEMENTATION AND MAINTENANCE OF THE WATER RECONCILIATION STRATEGY FOR THE WESTERN CAPE WATER SUPPLY SYSTEM    PRESENTER: Desire Sibanda/A Singh   Thursday, 8th March 2018</vt:lpstr>
      <vt:lpstr>INTRODUCTION</vt:lpstr>
      <vt:lpstr>WCWSS FOOTPRINT</vt:lpstr>
      <vt:lpstr>INTRODUCTION</vt:lpstr>
      <vt:lpstr>STUDY TEAM</vt:lpstr>
      <vt:lpstr>STUDY TEAM </vt:lpstr>
      <vt:lpstr>PROJECT APPROACH AND METHODOLOGY</vt:lpstr>
      <vt:lpstr>WORK PACKAGE 1:  INCEPTION</vt:lpstr>
      <vt:lpstr>WORK PACKAGE 2: IMPROVE AND UPDATE THE RECONCILIATION STRATEGY</vt:lpstr>
      <vt:lpstr>WORK PACKAGE 2: IMPROVE AND UPDATE THE RECONCILIATION STRATEGY</vt:lpstr>
      <vt:lpstr>WORK PACKAGE 2: IMPROVE AND UPDATE THE RECONCILIATION STRATEGY</vt:lpstr>
      <vt:lpstr>WORK PACKAGE 2: IMPROVE AND UPDATE THE RECONCILIATION STRATEGY</vt:lpstr>
      <vt:lpstr>WORK PACKAGE 3: STAKEHOLDER ENGAGEMENT AND COMMUNICATION</vt:lpstr>
      <vt:lpstr>WORK PACKAGE 3: STAKEHOLDER ENGAGEMENT AND COMMUNICATION</vt:lpstr>
      <vt:lpstr>WORK PACKAGE 4: CAPACITY BUILDING AND TRAINING</vt:lpstr>
      <vt:lpstr>PROJECT MANAGEMENT AND DELIVERABLES</vt:lpstr>
      <vt:lpstr>PROJECT MANAGEMENT AND DELIVERABLES</vt:lpstr>
      <vt:lpstr> THANK YOU</vt:lpstr>
    </vt:vector>
  </TitlesOfParts>
  <Company>BKS PTY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Robertson, Guy</dc:creator>
  <cp:lastModifiedBy>Shikwambana Pamlah</cp:lastModifiedBy>
  <cp:revision>347</cp:revision>
  <cp:lastPrinted>2018-01-17T04:12:03Z</cp:lastPrinted>
  <dcterms:created xsi:type="dcterms:W3CDTF">2014-08-06T06:48:46Z</dcterms:created>
  <dcterms:modified xsi:type="dcterms:W3CDTF">2018-12-05T06:23:39Z</dcterms:modified>
</cp:coreProperties>
</file>